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3"/>
    <p:sldId id="277" r:id="rId4"/>
    <p:sldId id="258" r:id="rId5"/>
    <p:sldId id="259" r:id="rId6"/>
    <p:sldId id="290" r:id="rId7"/>
    <p:sldId id="280" r:id="rId8"/>
    <p:sldId id="260" r:id="rId9"/>
    <p:sldId id="278" r:id="rId10"/>
    <p:sldId id="282" r:id="rId11"/>
    <p:sldId id="279" r:id="rId12"/>
    <p:sldId id="267" r:id="rId13"/>
    <p:sldId id="288" r:id="rId14"/>
    <p:sldId id="269"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86189" initials="8"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FFF66"/>
    <a:srgbClr val="7A7A7A"/>
    <a:srgbClr val="FF1F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85" autoAdjust="0"/>
    <p:restoredTop sz="94660"/>
  </p:normalViewPr>
  <p:slideViewPr>
    <p:cSldViewPr snapToGrid="0" showGuides="1">
      <p:cViewPr varScale="1">
        <p:scale>
          <a:sx n="73" d="100"/>
          <a:sy n="73" d="100"/>
        </p:scale>
        <p:origin x="642" y="72"/>
      </p:cViewPr>
      <p:guideLst>
        <p:guide orient="horz" pos="212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notesMaster" Target="notesMasters/notesMaster1.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标注页">
    <p:bg>
      <p:bgPr>
        <a:solidFill>
          <a:schemeClr val="accent2"/>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p:txBody>
      </p:sp>
      <p:sp>
        <p:nvSpPr>
          <p:cNvPr id="7" name="矩形 6"/>
          <p:cNvSpPr/>
          <p:nvPr userDrawn="1"/>
        </p:nvSpPr>
        <p:spPr>
          <a:xfrm>
            <a:off x="2572589" y="759873"/>
            <a:ext cx="1402001" cy="2613023"/>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字体使用 </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行距</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背景图片出处</a:t>
            </a:r>
            <a:endPar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p:txBody>
      </p:sp>
      <p:sp>
        <p:nvSpPr>
          <p:cNvPr id="8" name="矩形 7"/>
          <p:cNvSpPr/>
          <p:nvPr userDrawn="1"/>
        </p:nvSpPr>
        <p:spPr>
          <a:xfrm>
            <a:off x="4153010" y="759873"/>
            <a:ext cx="7074345" cy="3132974"/>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英文 </a:t>
            </a:r>
            <a:r>
              <a:rPr kumimoji="0" lang="en-US" altLang="zh-CN" sz="1400" b="0" i="0" u="none" strike="noStrike" kern="0" cap="none" spc="0" normalizeH="0" baseline="0" noProof="0" dirty="0">
                <a:ln>
                  <a:noFill/>
                </a:ln>
                <a:solidFill>
                  <a:schemeClr val="tx1"/>
                </a:solidFill>
                <a:effectLst/>
                <a:uLnTx/>
                <a:uFillTx/>
                <a:latin typeface="Segoe UI Light" panose="020B0502040204020203"/>
                <a:cs typeface="Segoe UI Light" panose="020B0502040204020203"/>
              </a:rPr>
              <a:t>Calibri</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中文 微软雅黑</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正文 </a:t>
            </a:r>
            <a:r>
              <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1.3</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pexels.com</a:t>
            </a:r>
            <a:endPar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rPr>
              <a:t>本模板均可更改</a:t>
            </a:r>
            <a:endParaRPr kumimoji="0" lang="en-US" altLang="zh-CN"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rPr>
              <a:t>如需商用请联系制作人</a:t>
            </a:r>
            <a:endParaRPr kumimoji="0" lang="en-US" altLang="zh-CN"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rPr>
              <a:t>如有疑问可联系制作人  时雨森</a:t>
            </a:r>
            <a:endParaRPr kumimoji="0" lang="en-US" altLang="zh-CN"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endParaRPr>
          </a:p>
        </p:txBody>
      </p:sp>
      <p:sp>
        <p:nvSpPr>
          <p:cNvPr id="14" name="文本框 13"/>
          <p:cNvSpPr txBox="1"/>
          <p:nvPr userDrawn="1"/>
        </p:nvSpPr>
        <p:spPr>
          <a:xfrm>
            <a:off x="2493578" y="3881351"/>
            <a:ext cx="2492897" cy="338554"/>
          </a:xfrm>
          <a:prstGeom prst="rect">
            <a:avLst/>
          </a:prstGeom>
          <a:noFill/>
        </p:spPr>
        <p:txBody>
          <a:bodyPr wrap="square" rtlCol="0">
            <a:spAutoFit/>
          </a:bodyPr>
          <a:lstStyle/>
          <a:p>
            <a:pPr algn="ctr"/>
            <a:r>
              <a:rPr lang="en-US" altLang="zh-CN" sz="1600" dirty="0">
                <a:solidFill>
                  <a:schemeClr val="tx1"/>
                </a:solidFill>
                <a:latin typeface="微软雅黑" panose="020B0503020204020204" charset="-122"/>
                <a:ea typeface="微软雅黑" panose="020B0503020204020204" charset="-122"/>
              </a:rPr>
              <a:t>QQ</a:t>
            </a:r>
            <a:r>
              <a:rPr lang="zh-CN" altLang="en-US" sz="1600" dirty="0">
                <a:solidFill>
                  <a:schemeClr val="tx1"/>
                </a:solidFill>
                <a:latin typeface="微软雅黑" panose="020B0503020204020204" charset="-122"/>
                <a:ea typeface="微软雅黑" panose="020B0503020204020204" charset="-122"/>
              </a:rPr>
              <a:t>号：</a:t>
            </a:r>
            <a:r>
              <a:rPr lang="en-US" altLang="zh-CN" sz="1600" dirty="0">
                <a:solidFill>
                  <a:schemeClr val="tx1"/>
                </a:solidFill>
                <a:latin typeface="微软雅黑" panose="020B0503020204020204" charset="-122"/>
                <a:ea typeface="微软雅黑" panose="020B0503020204020204" charset="-122"/>
              </a:rPr>
              <a:t>754128507</a:t>
            </a:r>
            <a:endParaRPr lang="zh-CN" altLang="en-US" sz="1600" dirty="0">
              <a:solidFill>
                <a:schemeClr val="tx1"/>
              </a:solidFill>
              <a:latin typeface="微软雅黑" panose="020B0503020204020204" charset="-122"/>
              <a:ea typeface="微软雅黑" panose="020B0503020204020204" charset="-122"/>
            </a:endParaRPr>
          </a:p>
        </p:txBody>
      </p:sp>
      <p:pic>
        <p:nvPicPr>
          <p:cNvPr id="16" name="图片 15"/>
          <p:cNvPicPr>
            <a:picLocks noChangeAspect="1"/>
          </p:cNvPicPr>
          <p:nvPr userDrawn="1"/>
        </p:nvPicPr>
        <p:blipFill rotWithShape="1">
          <a:blip r:embed="rId2">
            <a:extLst>
              <a:ext uri="{28A0092B-C50C-407E-A947-70E740481C1C}">
                <a14:useLocalDpi xmlns:a14="http://schemas.microsoft.com/office/drawing/2010/main" val="0"/>
              </a:ext>
            </a:extLst>
          </a:blip>
          <a:srcRect b="19577"/>
          <a:stretch>
            <a:fillRect/>
          </a:stretch>
        </p:blipFill>
        <p:spPr>
          <a:xfrm>
            <a:off x="2572589" y="4231401"/>
            <a:ext cx="2334876" cy="2573260"/>
          </a:xfrm>
          <a:prstGeom prst="rect">
            <a:avLst/>
          </a:prstGeom>
        </p:spPr>
      </p:pic>
      <p:sp>
        <p:nvSpPr>
          <p:cNvPr id="17" name="文本框 16"/>
          <p:cNvSpPr txBox="1"/>
          <p:nvPr userDrawn="1"/>
        </p:nvSpPr>
        <p:spPr>
          <a:xfrm>
            <a:off x="7892893" y="3895865"/>
            <a:ext cx="2492897" cy="338554"/>
          </a:xfrm>
          <a:prstGeom prst="rect">
            <a:avLst/>
          </a:prstGeom>
          <a:noFill/>
        </p:spPr>
        <p:txBody>
          <a:bodyPr wrap="square" rtlCol="0">
            <a:spAutoFit/>
          </a:bodyPr>
          <a:lstStyle/>
          <a:p>
            <a:pPr algn="ctr"/>
            <a:r>
              <a:rPr lang="zh-CN" altLang="en-US" sz="1600" dirty="0">
                <a:solidFill>
                  <a:schemeClr val="tx1"/>
                </a:solidFill>
                <a:latin typeface="微软雅黑" panose="020B0503020204020204" charset="-122"/>
                <a:ea typeface="微软雅黑" panose="020B0503020204020204" charset="-122"/>
              </a:rPr>
              <a:t>微信号：时雨森</a:t>
            </a:r>
            <a:endParaRPr lang="zh-CN" altLang="en-US" sz="1600" dirty="0">
              <a:solidFill>
                <a:schemeClr val="tx1"/>
              </a:solidFill>
              <a:latin typeface="微软雅黑" panose="020B0503020204020204" charset="-122"/>
              <a:ea typeface="微软雅黑" panose="020B0503020204020204" charset="-122"/>
            </a:endParaRPr>
          </a:p>
        </p:txBody>
      </p:sp>
      <p:pic>
        <p:nvPicPr>
          <p:cNvPr id="19" name="图片 18"/>
          <p:cNvPicPr/>
          <p:nvPr userDrawn="1"/>
        </p:nvPicPr>
        <p:blipFill>
          <a:blip r:embed="rId3">
            <a:extLst>
              <a:ext uri="{28A0092B-C50C-407E-A947-70E740481C1C}">
                <a14:useLocalDpi xmlns:a14="http://schemas.microsoft.com/office/drawing/2010/main" val="0"/>
              </a:ext>
            </a:extLst>
          </a:blip>
          <a:stretch>
            <a:fillRect/>
          </a:stretch>
        </p:blipFill>
        <p:spPr>
          <a:xfrm>
            <a:off x="8099990" y="4231401"/>
            <a:ext cx="2336400" cy="2574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3">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8" name="矩形 7"/>
          <p:cNvSpPr/>
          <p:nvPr userDrawn="1"/>
        </p:nvSpPr>
        <p:spPr>
          <a:xfrm>
            <a:off x="0" y="0"/>
            <a:ext cx="12192000"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73FCC44-7478-4207-915D-9D4DDC00170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50815C7-CF13-4D39-9172-05F4702990E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首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0" name="矩形 9"/>
          <p:cNvSpPr/>
          <p:nvPr userDrawn="1"/>
        </p:nvSpPr>
        <p:spPr>
          <a:xfrm>
            <a:off x="0" y="1999445"/>
            <a:ext cx="12192000" cy="2859110"/>
          </a:xfrm>
          <a:prstGeom prst="rect">
            <a:avLst/>
          </a:prstGeom>
          <a:solidFill>
            <a:schemeClr val="bg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p:cNvSpPr>
            <a:spLocks noGrp="1"/>
          </p:cNvSpPr>
          <p:nvPr>
            <p:ph type="ctrTitle" hasCustomPrompt="1"/>
          </p:nvPr>
        </p:nvSpPr>
        <p:spPr>
          <a:xfrm>
            <a:off x="1498243" y="2495820"/>
            <a:ext cx="9144000" cy="1011462"/>
          </a:xfrm>
        </p:spPr>
        <p:txBody>
          <a:bodyPr anchor="b"/>
          <a:lstStyle>
            <a:lvl1pPr algn="ctr">
              <a:defRPr sz="6000"/>
            </a:lvl1pPr>
          </a:lstStyle>
          <a:p>
            <a:r>
              <a:rPr lang="zh-CN" altLang="en-US" dirty="0"/>
              <a:t>单击此处添加标题</a:t>
            </a:r>
            <a:endParaRPr lang="zh-CN" altLang="en-US" dirty="0"/>
          </a:p>
        </p:txBody>
      </p:sp>
      <p:sp>
        <p:nvSpPr>
          <p:cNvPr id="9" name="文本占位符 8"/>
          <p:cNvSpPr>
            <a:spLocks noGrp="1"/>
          </p:cNvSpPr>
          <p:nvPr>
            <p:ph type="body" sz="quarter" idx="10" hasCustomPrompt="1"/>
          </p:nvPr>
        </p:nvSpPr>
        <p:spPr>
          <a:xfrm>
            <a:off x="1510110" y="3598890"/>
            <a:ext cx="9143643" cy="404767"/>
          </a:xfrm>
        </p:spPr>
        <p:txBody>
          <a:bodyPr/>
          <a:lstStyle>
            <a:lvl1pPr marL="0" indent="0" algn="ctr">
              <a:buNone/>
              <a:defRPr/>
            </a:lvl1pPr>
          </a:lstStyle>
          <a:p>
            <a:pPr lvl="0"/>
            <a:r>
              <a:rPr lang="en-US" altLang="zh-CN" dirty="0"/>
              <a:t>Click here to add a title</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cxnSp>
        <p:nvCxnSpPr>
          <p:cNvPr id="27" name="直接连接符 26"/>
          <p:cNvCxnSpPr/>
          <p:nvPr userDrawn="1"/>
        </p:nvCxnSpPr>
        <p:spPr>
          <a:xfrm>
            <a:off x="1291771" y="3445330"/>
            <a:ext cx="3410857" cy="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sp>
        <p:nvSpPr>
          <p:cNvPr id="29" name="菱形 28"/>
          <p:cNvSpPr/>
          <p:nvPr/>
        </p:nvSpPr>
        <p:spPr bwMode="auto">
          <a:xfrm>
            <a:off x="703942" y="1143000"/>
            <a:ext cx="4572001" cy="4572000"/>
          </a:xfrm>
          <a:prstGeom prst="diamond">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endParaRPr>
          </a:p>
        </p:txBody>
      </p:sp>
      <p:sp>
        <p:nvSpPr>
          <p:cNvPr id="42" name="文本占位符 41"/>
          <p:cNvSpPr>
            <a:spLocks noGrp="1"/>
          </p:cNvSpPr>
          <p:nvPr>
            <p:ph type="body" sz="quarter" idx="10" hasCustomPrompt="1"/>
          </p:nvPr>
        </p:nvSpPr>
        <p:spPr>
          <a:xfrm>
            <a:off x="2259692" y="1997985"/>
            <a:ext cx="1470025" cy="1379536"/>
          </a:xfrm>
        </p:spPr>
        <p:txBody>
          <a:bodyPr>
            <a:noAutofit/>
          </a:bodyPr>
          <a:lstStyle>
            <a:lvl1pPr marL="0" indent="0" algn="ctr">
              <a:lnSpc>
                <a:spcPct val="150000"/>
              </a:lnSpc>
              <a:buNone/>
              <a:defRPr sz="4800">
                <a:solidFill>
                  <a:schemeClr val="bg1"/>
                </a:solidFill>
                <a:latin typeface="方正清刻本悦宋简体" panose="02000000000000000000" pitchFamily="2" charset="-122"/>
                <a:ea typeface="方正清刻本悦宋简体" panose="02000000000000000000" pitchFamily="2" charset="-122"/>
              </a:defRPr>
            </a:lvl1pPr>
          </a:lstStyle>
          <a:p>
            <a:pPr lvl="0"/>
            <a:r>
              <a:rPr lang="zh-CN" altLang="en-US" dirty="0"/>
              <a:t>目录</a:t>
            </a:r>
            <a:endParaRPr lang="zh-CN" altLang="en-US" dirty="0"/>
          </a:p>
        </p:txBody>
      </p:sp>
      <p:sp>
        <p:nvSpPr>
          <p:cNvPr id="44" name="文本占位符 43"/>
          <p:cNvSpPr>
            <a:spLocks noGrp="1"/>
          </p:cNvSpPr>
          <p:nvPr>
            <p:ph type="body" sz="quarter" idx="11" hasCustomPrompt="1"/>
          </p:nvPr>
        </p:nvSpPr>
        <p:spPr>
          <a:xfrm>
            <a:off x="1858055" y="3584575"/>
            <a:ext cx="2349500" cy="885825"/>
          </a:xfrm>
        </p:spPr>
        <p:txBody>
          <a:bodyP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32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sz="2800" dirty="0">
                <a:solidFill>
                  <a:schemeClr val="bg1"/>
                </a:solidFill>
              </a:rPr>
              <a:t>       Content</a:t>
            </a:r>
            <a:endParaRPr lang="zh-CN" altLang="en-US" sz="2800" dirty="0">
              <a:solidFill>
                <a:schemeClr val="bg1"/>
              </a:solidFill>
            </a:endParaRPr>
          </a:p>
        </p:txBody>
      </p:sp>
      <p:cxnSp>
        <p:nvCxnSpPr>
          <p:cNvPr id="12" name="直接连接符 11"/>
          <p:cNvCxnSpPr/>
          <p:nvPr userDrawn="1"/>
        </p:nvCxnSpPr>
        <p:spPr>
          <a:xfrm>
            <a:off x="6096000" y="595086"/>
            <a:ext cx="0" cy="568960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6916058" y="758279"/>
            <a:ext cx="667657" cy="769441"/>
          </a:xfrm>
          <a:prstGeom prst="rect">
            <a:avLst/>
          </a:prstGeom>
          <a:noFill/>
        </p:spPr>
        <p:txBody>
          <a:bodyPr wrap="square" rtlCol="0">
            <a:spAutoFit/>
          </a:bodyPr>
          <a:lstStyle/>
          <a:p>
            <a:pPr algn="ctr"/>
            <a:r>
              <a:rPr lang="en-US" altLang="zh-CN" sz="4400" dirty="0">
                <a:solidFill>
                  <a:schemeClr val="bg1"/>
                </a:solidFill>
                <a:latin typeface="方正清刻本悦宋简体" panose="02000000000000000000" pitchFamily="2" charset="-122"/>
                <a:ea typeface="方正清刻本悦宋简体" panose="02000000000000000000" pitchFamily="2" charset="-122"/>
              </a:rPr>
              <a:t>1</a:t>
            </a:r>
            <a:endParaRPr lang="zh-CN" altLang="en-US" sz="4400"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26" name="文本框 25"/>
          <p:cNvSpPr txBox="1"/>
          <p:nvPr userDrawn="1"/>
        </p:nvSpPr>
        <p:spPr>
          <a:xfrm>
            <a:off x="6916058" y="2187179"/>
            <a:ext cx="667657" cy="769441"/>
          </a:xfrm>
          <a:prstGeom prst="rect">
            <a:avLst/>
          </a:prstGeom>
          <a:noFill/>
        </p:spPr>
        <p:txBody>
          <a:bodyPr wrap="square" rtlCol="0">
            <a:spAutoFit/>
          </a:bodyPr>
          <a:lstStyle/>
          <a:p>
            <a:pPr algn="ctr"/>
            <a:r>
              <a:rPr lang="en-US" altLang="zh-CN" sz="4400" dirty="0">
                <a:solidFill>
                  <a:schemeClr val="bg1"/>
                </a:solidFill>
                <a:latin typeface="方正清刻本悦宋简体" panose="02000000000000000000" pitchFamily="2" charset="-122"/>
                <a:ea typeface="方正清刻本悦宋简体" panose="02000000000000000000" pitchFamily="2" charset="-122"/>
              </a:rPr>
              <a:t>2</a:t>
            </a:r>
            <a:endParaRPr lang="zh-CN" altLang="en-US" sz="4400"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36" name="文本框 35"/>
          <p:cNvSpPr txBox="1"/>
          <p:nvPr userDrawn="1"/>
        </p:nvSpPr>
        <p:spPr>
          <a:xfrm>
            <a:off x="6916058" y="3616079"/>
            <a:ext cx="667657" cy="769441"/>
          </a:xfrm>
          <a:prstGeom prst="rect">
            <a:avLst/>
          </a:prstGeom>
          <a:noFill/>
        </p:spPr>
        <p:txBody>
          <a:bodyPr wrap="square" rtlCol="0">
            <a:spAutoFit/>
          </a:bodyPr>
          <a:lstStyle/>
          <a:p>
            <a:pPr algn="ctr"/>
            <a:r>
              <a:rPr lang="en-US" altLang="zh-CN" sz="4400" dirty="0">
                <a:solidFill>
                  <a:schemeClr val="bg1"/>
                </a:solidFill>
                <a:latin typeface="方正清刻本悦宋简体" panose="02000000000000000000" pitchFamily="2" charset="-122"/>
                <a:ea typeface="方正清刻本悦宋简体" panose="02000000000000000000" pitchFamily="2" charset="-122"/>
              </a:rPr>
              <a:t>3</a:t>
            </a:r>
            <a:endParaRPr lang="zh-CN" altLang="en-US" sz="4400"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37" name="文本框 36"/>
          <p:cNvSpPr txBox="1"/>
          <p:nvPr userDrawn="1"/>
        </p:nvSpPr>
        <p:spPr>
          <a:xfrm>
            <a:off x="6916058" y="5044980"/>
            <a:ext cx="667657" cy="769441"/>
          </a:xfrm>
          <a:prstGeom prst="rect">
            <a:avLst/>
          </a:prstGeom>
          <a:noFill/>
        </p:spPr>
        <p:txBody>
          <a:bodyPr wrap="square" rtlCol="0">
            <a:spAutoFit/>
          </a:bodyPr>
          <a:lstStyle/>
          <a:p>
            <a:pPr algn="ctr"/>
            <a:r>
              <a:rPr lang="en-US" altLang="zh-CN" sz="4400" dirty="0">
                <a:solidFill>
                  <a:schemeClr val="bg1"/>
                </a:solidFill>
                <a:latin typeface="方正清刻本悦宋简体" panose="02000000000000000000" pitchFamily="2" charset="-122"/>
                <a:ea typeface="方正清刻本悦宋简体" panose="02000000000000000000" pitchFamily="2" charset="-122"/>
              </a:rPr>
              <a:t>4</a:t>
            </a:r>
            <a:endParaRPr lang="zh-CN" altLang="en-US" sz="4400"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16" name="文本占位符 15"/>
          <p:cNvSpPr>
            <a:spLocks noGrp="1"/>
          </p:cNvSpPr>
          <p:nvPr>
            <p:ph type="body" sz="quarter" idx="12" hasCustomPrompt="1"/>
          </p:nvPr>
        </p:nvSpPr>
        <p:spPr>
          <a:xfrm>
            <a:off x="8113713" y="914401"/>
            <a:ext cx="3730625" cy="613319"/>
          </a:xfrm>
        </p:spPr>
        <p:txBody>
          <a:bodyPr>
            <a:noAutofit/>
          </a:bodyPr>
          <a:lstStyle>
            <a:lvl1pPr marL="0" indent="0" algn="ctr">
              <a:buNone/>
              <a:defRPr sz="3200"/>
            </a:lvl1pPr>
          </a:lstStyle>
          <a:p>
            <a:pPr lvl="0"/>
            <a:r>
              <a:rPr lang="zh-CN" altLang="en-US" dirty="0"/>
              <a:t>单击此处添加标题</a:t>
            </a:r>
            <a:endParaRPr lang="zh-CN" altLang="en-US" dirty="0"/>
          </a:p>
        </p:txBody>
      </p:sp>
      <p:sp>
        <p:nvSpPr>
          <p:cNvPr id="38" name="文本占位符 15"/>
          <p:cNvSpPr>
            <a:spLocks noGrp="1"/>
          </p:cNvSpPr>
          <p:nvPr>
            <p:ph type="body" sz="quarter" idx="13" hasCustomPrompt="1"/>
          </p:nvPr>
        </p:nvSpPr>
        <p:spPr>
          <a:xfrm>
            <a:off x="8113712" y="2265239"/>
            <a:ext cx="3730625" cy="613319"/>
          </a:xfrm>
        </p:spPr>
        <p:txBody>
          <a:bodyPr>
            <a:noAutofit/>
          </a:bodyPr>
          <a:lstStyle>
            <a:lvl1pPr marL="0" indent="0" algn="ctr">
              <a:buNone/>
              <a:defRPr sz="3200"/>
            </a:lvl1pPr>
          </a:lstStyle>
          <a:p>
            <a:pPr lvl="0"/>
            <a:r>
              <a:rPr lang="zh-CN" altLang="en-US" dirty="0"/>
              <a:t>单击此处添加标题</a:t>
            </a:r>
            <a:endParaRPr lang="zh-CN" altLang="en-US" dirty="0"/>
          </a:p>
        </p:txBody>
      </p:sp>
      <p:sp>
        <p:nvSpPr>
          <p:cNvPr id="39" name="文本占位符 15"/>
          <p:cNvSpPr>
            <a:spLocks noGrp="1"/>
          </p:cNvSpPr>
          <p:nvPr>
            <p:ph type="body" sz="quarter" idx="14" hasCustomPrompt="1"/>
          </p:nvPr>
        </p:nvSpPr>
        <p:spPr>
          <a:xfrm>
            <a:off x="8113711" y="3720827"/>
            <a:ext cx="3730625" cy="613319"/>
          </a:xfrm>
        </p:spPr>
        <p:txBody>
          <a:bodyPr>
            <a:noAutofit/>
          </a:bodyPr>
          <a:lstStyle>
            <a:lvl1pPr marL="0" indent="0" algn="ctr">
              <a:buNone/>
              <a:defRPr sz="3200"/>
            </a:lvl1pPr>
          </a:lstStyle>
          <a:p>
            <a:pPr lvl="0"/>
            <a:r>
              <a:rPr lang="zh-CN" altLang="en-US" dirty="0"/>
              <a:t>单击此处添加标题</a:t>
            </a:r>
            <a:endParaRPr lang="zh-CN" altLang="en-US" dirty="0"/>
          </a:p>
        </p:txBody>
      </p:sp>
      <p:sp>
        <p:nvSpPr>
          <p:cNvPr id="40" name="文本占位符 15"/>
          <p:cNvSpPr>
            <a:spLocks noGrp="1"/>
          </p:cNvSpPr>
          <p:nvPr>
            <p:ph type="body" sz="quarter" idx="15" hasCustomPrompt="1"/>
          </p:nvPr>
        </p:nvSpPr>
        <p:spPr>
          <a:xfrm>
            <a:off x="8113711" y="5123040"/>
            <a:ext cx="3730625" cy="613319"/>
          </a:xfrm>
        </p:spPr>
        <p:txBody>
          <a:bodyPr>
            <a:noAutofit/>
          </a:bodyPr>
          <a:lstStyle>
            <a:lvl1pPr marL="0" indent="0" algn="ctr">
              <a:buNone/>
              <a:defRPr sz="3200"/>
            </a:lvl1pPr>
          </a:lstStyle>
          <a:p>
            <a:pPr lvl="0"/>
            <a:r>
              <a:rPr lang="zh-CN" altLang="en-US" dirty="0"/>
              <a:t>单击此处添加标题</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第一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cxnSp>
        <p:nvCxnSpPr>
          <p:cNvPr id="27" name="直接连接符 26"/>
          <p:cNvCxnSpPr/>
          <p:nvPr userDrawn="1"/>
        </p:nvCxnSpPr>
        <p:spPr>
          <a:xfrm>
            <a:off x="4397829" y="3445330"/>
            <a:ext cx="3410857" cy="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28" name="组合 57"/>
          <p:cNvGrpSpPr/>
          <p:nvPr userDrawn="1"/>
        </p:nvGrpSpPr>
        <p:grpSpPr bwMode="auto">
          <a:xfrm>
            <a:off x="3440113" y="1143000"/>
            <a:ext cx="5311775" cy="4572000"/>
            <a:chOff x="3643979" y="2264880"/>
            <a:chExt cx="1914603" cy="1647660"/>
          </a:xfrm>
        </p:grpSpPr>
        <p:sp>
          <p:nvSpPr>
            <p:cNvPr id="29" name="菱形 28"/>
            <p:cNvSpPr/>
            <p:nvPr/>
          </p:nvSpPr>
          <p:spPr>
            <a:xfrm>
              <a:off x="3777303" y="2264880"/>
              <a:ext cx="1647955" cy="1647660"/>
            </a:xfrm>
            <a:prstGeom prst="diamond">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endParaRPr>
            </a:p>
          </p:txBody>
        </p:sp>
        <p:grpSp>
          <p:nvGrpSpPr>
            <p:cNvPr id="30" name="组合 53"/>
            <p:cNvGrpSpPr/>
            <p:nvPr/>
          </p:nvGrpSpPr>
          <p:grpSpPr bwMode="auto">
            <a:xfrm>
              <a:off x="3643979" y="2586698"/>
              <a:ext cx="508760" cy="1004025"/>
              <a:chOff x="3643979" y="2434437"/>
              <a:chExt cx="508760" cy="1004025"/>
            </a:xfrm>
          </p:grpSpPr>
          <p:cxnSp>
            <p:nvCxnSpPr>
              <p:cNvPr id="34" name="直接连接符 33"/>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1" name="组合 54"/>
            <p:cNvGrpSpPr/>
            <p:nvPr/>
          </p:nvGrpSpPr>
          <p:grpSpPr bwMode="auto">
            <a:xfrm flipH="1">
              <a:off x="5049822" y="2586698"/>
              <a:ext cx="508760" cy="1004025"/>
              <a:chOff x="3643979" y="2434437"/>
              <a:chExt cx="508760" cy="1004025"/>
            </a:xfrm>
          </p:grpSpPr>
          <p:cxnSp>
            <p:nvCxnSpPr>
              <p:cNvPr id="32" name="直接连接符 31"/>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42" name="文本占位符 41"/>
          <p:cNvSpPr>
            <a:spLocks noGrp="1"/>
          </p:cNvSpPr>
          <p:nvPr>
            <p:ph type="body" sz="quarter" idx="10" hasCustomPrompt="1"/>
          </p:nvPr>
        </p:nvSpPr>
        <p:spPr>
          <a:xfrm>
            <a:off x="5365750" y="1997985"/>
            <a:ext cx="1470025" cy="1379536"/>
          </a:xfrm>
        </p:spPr>
        <p:txBody>
          <a:bodyPr>
            <a:normAutofit/>
          </a:bodyPr>
          <a:lstStyle>
            <a:lvl1pPr marL="0" indent="0" algn="ctr">
              <a:lnSpc>
                <a:spcPct val="100000"/>
              </a:lnSpc>
              <a:buNone/>
              <a:defRPr sz="8800">
                <a:solidFill>
                  <a:schemeClr val="bg1"/>
                </a:solidFill>
                <a:latin typeface="方正清刻本悦宋简体" panose="02000000000000000000" pitchFamily="2" charset="-122"/>
                <a:ea typeface="方正清刻本悦宋简体" panose="02000000000000000000" pitchFamily="2" charset="-122"/>
              </a:defRPr>
            </a:lvl1pPr>
          </a:lstStyle>
          <a:p>
            <a:pPr lvl="0"/>
            <a:r>
              <a:rPr lang="en-US" altLang="zh-CN" dirty="0"/>
              <a:t>1</a:t>
            </a:r>
            <a:endParaRPr lang="zh-CN" altLang="en-US" dirty="0"/>
          </a:p>
        </p:txBody>
      </p:sp>
      <p:sp>
        <p:nvSpPr>
          <p:cNvPr id="44" name="文本占位符 43"/>
          <p:cNvSpPr>
            <a:spLocks noGrp="1"/>
          </p:cNvSpPr>
          <p:nvPr>
            <p:ph type="body" sz="quarter" idx="11" hasCustomPrompt="1"/>
          </p:nvPr>
        </p:nvSpPr>
        <p:spPr>
          <a:xfrm>
            <a:off x="4964113" y="3584575"/>
            <a:ext cx="2349500" cy="885825"/>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32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sz="2800" dirty="0">
                <a:solidFill>
                  <a:schemeClr val="bg1"/>
                </a:solidFill>
              </a:rPr>
              <a:t>Part one</a:t>
            </a:r>
            <a:endParaRPr lang="zh-CN" altLang="en-US" sz="2800" dirty="0">
              <a:solidFill>
                <a:schemeClr val="bg1"/>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第二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cxnSp>
        <p:nvCxnSpPr>
          <p:cNvPr id="27" name="直接连接符 26"/>
          <p:cNvCxnSpPr/>
          <p:nvPr userDrawn="1"/>
        </p:nvCxnSpPr>
        <p:spPr>
          <a:xfrm>
            <a:off x="4397829" y="3445330"/>
            <a:ext cx="3410857" cy="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28" name="组合 57"/>
          <p:cNvGrpSpPr/>
          <p:nvPr userDrawn="1"/>
        </p:nvGrpSpPr>
        <p:grpSpPr bwMode="auto">
          <a:xfrm>
            <a:off x="3440113" y="1143000"/>
            <a:ext cx="5311775" cy="4572000"/>
            <a:chOff x="3643979" y="2264880"/>
            <a:chExt cx="1914603" cy="1647660"/>
          </a:xfrm>
        </p:grpSpPr>
        <p:sp>
          <p:nvSpPr>
            <p:cNvPr id="29" name="菱形 28"/>
            <p:cNvSpPr/>
            <p:nvPr/>
          </p:nvSpPr>
          <p:spPr>
            <a:xfrm>
              <a:off x="3777303" y="2264880"/>
              <a:ext cx="1647955" cy="1647660"/>
            </a:xfrm>
            <a:prstGeom prst="diamond">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endParaRPr>
            </a:p>
          </p:txBody>
        </p:sp>
        <p:grpSp>
          <p:nvGrpSpPr>
            <p:cNvPr id="30" name="组合 53"/>
            <p:cNvGrpSpPr/>
            <p:nvPr/>
          </p:nvGrpSpPr>
          <p:grpSpPr bwMode="auto">
            <a:xfrm>
              <a:off x="3643979" y="2586698"/>
              <a:ext cx="508760" cy="1004025"/>
              <a:chOff x="3643979" y="2434437"/>
              <a:chExt cx="508760" cy="1004025"/>
            </a:xfrm>
          </p:grpSpPr>
          <p:cxnSp>
            <p:nvCxnSpPr>
              <p:cNvPr id="34" name="直接连接符 33"/>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1" name="组合 54"/>
            <p:cNvGrpSpPr/>
            <p:nvPr/>
          </p:nvGrpSpPr>
          <p:grpSpPr bwMode="auto">
            <a:xfrm flipH="1">
              <a:off x="5049822" y="2586698"/>
              <a:ext cx="508760" cy="1004025"/>
              <a:chOff x="3643979" y="2434437"/>
              <a:chExt cx="508760" cy="1004025"/>
            </a:xfrm>
          </p:grpSpPr>
          <p:cxnSp>
            <p:nvCxnSpPr>
              <p:cNvPr id="32" name="直接连接符 31"/>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42" name="文本占位符 41"/>
          <p:cNvSpPr>
            <a:spLocks noGrp="1"/>
          </p:cNvSpPr>
          <p:nvPr>
            <p:ph type="body" sz="quarter" idx="10" hasCustomPrompt="1"/>
          </p:nvPr>
        </p:nvSpPr>
        <p:spPr>
          <a:xfrm>
            <a:off x="5365750" y="1997985"/>
            <a:ext cx="1470025" cy="1379536"/>
          </a:xfrm>
        </p:spPr>
        <p:txBody>
          <a:bodyPr>
            <a:normAutofit/>
          </a:bodyPr>
          <a:lstStyle>
            <a:lvl1pPr marL="0" indent="0" algn="ctr">
              <a:lnSpc>
                <a:spcPct val="100000"/>
              </a:lnSpc>
              <a:buNone/>
              <a:defRPr sz="8800">
                <a:solidFill>
                  <a:schemeClr val="bg1"/>
                </a:solidFill>
                <a:latin typeface="方正清刻本悦宋简体" panose="02000000000000000000" pitchFamily="2" charset="-122"/>
                <a:ea typeface="方正清刻本悦宋简体" panose="02000000000000000000" pitchFamily="2" charset="-122"/>
              </a:defRPr>
            </a:lvl1pPr>
          </a:lstStyle>
          <a:p>
            <a:pPr lvl="0"/>
            <a:r>
              <a:rPr lang="en-US" altLang="zh-CN" dirty="0"/>
              <a:t>2</a:t>
            </a:r>
            <a:endParaRPr lang="zh-CN" altLang="en-US" dirty="0"/>
          </a:p>
        </p:txBody>
      </p:sp>
      <p:sp>
        <p:nvSpPr>
          <p:cNvPr id="44" name="文本占位符 43"/>
          <p:cNvSpPr>
            <a:spLocks noGrp="1"/>
          </p:cNvSpPr>
          <p:nvPr>
            <p:ph type="body" sz="quarter" idx="11" hasCustomPrompt="1"/>
          </p:nvPr>
        </p:nvSpPr>
        <p:spPr>
          <a:xfrm>
            <a:off x="4964113" y="3584575"/>
            <a:ext cx="2349500" cy="885825"/>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32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sz="2800" dirty="0">
                <a:solidFill>
                  <a:schemeClr val="bg1"/>
                </a:solidFill>
              </a:rPr>
              <a:t>Part Two</a:t>
            </a:r>
            <a:endParaRPr lang="zh-CN" altLang="en-US" sz="2800" dirty="0">
              <a:solidFill>
                <a:schemeClr val="bg1"/>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第三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cxnSp>
        <p:nvCxnSpPr>
          <p:cNvPr id="27" name="直接连接符 26"/>
          <p:cNvCxnSpPr/>
          <p:nvPr userDrawn="1"/>
        </p:nvCxnSpPr>
        <p:spPr>
          <a:xfrm>
            <a:off x="4397829" y="3445330"/>
            <a:ext cx="3410857" cy="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28" name="组合 57"/>
          <p:cNvGrpSpPr/>
          <p:nvPr userDrawn="1"/>
        </p:nvGrpSpPr>
        <p:grpSpPr bwMode="auto">
          <a:xfrm>
            <a:off x="3440113" y="1143000"/>
            <a:ext cx="5311775" cy="4572000"/>
            <a:chOff x="3643979" y="2264880"/>
            <a:chExt cx="1914603" cy="1647660"/>
          </a:xfrm>
        </p:grpSpPr>
        <p:sp>
          <p:nvSpPr>
            <p:cNvPr id="29" name="菱形 28"/>
            <p:cNvSpPr/>
            <p:nvPr/>
          </p:nvSpPr>
          <p:spPr>
            <a:xfrm>
              <a:off x="3777303" y="2264880"/>
              <a:ext cx="1647955" cy="1647660"/>
            </a:xfrm>
            <a:prstGeom prst="diamond">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endParaRPr>
            </a:p>
          </p:txBody>
        </p:sp>
        <p:grpSp>
          <p:nvGrpSpPr>
            <p:cNvPr id="30" name="组合 53"/>
            <p:cNvGrpSpPr/>
            <p:nvPr/>
          </p:nvGrpSpPr>
          <p:grpSpPr bwMode="auto">
            <a:xfrm>
              <a:off x="3643979" y="2586698"/>
              <a:ext cx="508760" cy="1004025"/>
              <a:chOff x="3643979" y="2434437"/>
              <a:chExt cx="508760" cy="1004025"/>
            </a:xfrm>
          </p:grpSpPr>
          <p:cxnSp>
            <p:nvCxnSpPr>
              <p:cNvPr id="34" name="直接连接符 33"/>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1" name="组合 54"/>
            <p:cNvGrpSpPr/>
            <p:nvPr/>
          </p:nvGrpSpPr>
          <p:grpSpPr bwMode="auto">
            <a:xfrm flipH="1">
              <a:off x="5049822" y="2586698"/>
              <a:ext cx="508760" cy="1004025"/>
              <a:chOff x="3643979" y="2434437"/>
              <a:chExt cx="508760" cy="1004025"/>
            </a:xfrm>
          </p:grpSpPr>
          <p:cxnSp>
            <p:nvCxnSpPr>
              <p:cNvPr id="32" name="直接连接符 31"/>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42" name="文本占位符 41"/>
          <p:cNvSpPr>
            <a:spLocks noGrp="1"/>
          </p:cNvSpPr>
          <p:nvPr>
            <p:ph type="body" sz="quarter" idx="10" hasCustomPrompt="1"/>
          </p:nvPr>
        </p:nvSpPr>
        <p:spPr>
          <a:xfrm>
            <a:off x="5365750" y="1997985"/>
            <a:ext cx="1470025" cy="1379536"/>
          </a:xfrm>
        </p:spPr>
        <p:txBody>
          <a:bodyPr>
            <a:normAutofit/>
          </a:bodyPr>
          <a:lstStyle>
            <a:lvl1pPr marL="0" indent="0" algn="ctr">
              <a:lnSpc>
                <a:spcPct val="100000"/>
              </a:lnSpc>
              <a:buNone/>
              <a:defRPr sz="8800">
                <a:solidFill>
                  <a:schemeClr val="bg1"/>
                </a:solidFill>
                <a:latin typeface="方正清刻本悦宋简体" panose="02000000000000000000" pitchFamily="2" charset="-122"/>
                <a:ea typeface="方正清刻本悦宋简体" panose="02000000000000000000" pitchFamily="2" charset="-122"/>
              </a:defRPr>
            </a:lvl1pPr>
          </a:lstStyle>
          <a:p>
            <a:pPr lvl="0"/>
            <a:r>
              <a:rPr lang="en-US" altLang="zh-CN" dirty="0"/>
              <a:t>3</a:t>
            </a:r>
            <a:endParaRPr lang="zh-CN" altLang="en-US" dirty="0"/>
          </a:p>
        </p:txBody>
      </p:sp>
      <p:sp>
        <p:nvSpPr>
          <p:cNvPr id="44" name="文本占位符 43"/>
          <p:cNvSpPr>
            <a:spLocks noGrp="1"/>
          </p:cNvSpPr>
          <p:nvPr>
            <p:ph type="body" sz="quarter" idx="11" hasCustomPrompt="1"/>
          </p:nvPr>
        </p:nvSpPr>
        <p:spPr>
          <a:xfrm>
            <a:off x="4964113" y="3584575"/>
            <a:ext cx="2349500" cy="885825"/>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32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sz="2800" dirty="0">
                <a:solidFill>
                  <a:schemeClr val="bg1"/>
                </a:solidFill>
              </a:rPr>
              <a:t>Part Three</a:t>
            </a:r>
            <a:endParaRPr lang="zh-CN" altLang="en-US" sz="2800" dirty="0">
              <a:solidFill>
                <a:schemeClr val="bg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第四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cxnSp>
        <p:nvCxnSpPr>
          <p:cNvPr id="27" name="直接连接符 26"/>
          <p:cNvCxnSpPr/>
          <p:nvPr userDrawn="1"/>
        </p:nvCxnSpPr>
        <p:spPr>
          <a:xfrm>
            <a:off x="4397829" y="3445330"/>
            <a:ext cx="3410857" cy="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28" name="组合 57"/>
          <p:cNvGrpSpPr/>
          <p:nvPr userDrawn="1"/>
        </p:nvGrpSpPr>
        <p:grpSpPr bwMode="auto">
          <a:xfrm>
            <a:off x="3440113" y="1143000"/>
            <a:ext cx="5311775" cy="4572000"/>
            <a:chOff x="3643979" y="2264880"/>
            <a:chExt cx="1914603" cy="1647660"/>
          </a:xfrm>
        </p:grpSpPr>
        <p:sp>
          <p:nvSpPr>
            <p:cNvPr id="29" name="菱形 28"/>
            <p:cNvSpPr/>
            <p:nvPr/>
          </p:nvSpPr>
          <p:spPr>
            <a:xfrm>
              <a:off x="3777303" y="2264880"/>
              <a:ext cx="1647955" cy="1647660"/>
            </a:xfrm>
            <a:prstGeom prst="diamond">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endParaRPr>
            </a:p>
          </p:txBody>
        </p:sp>
        <p:grpSp>
          <p:nvGrpSpPr>
            <p:cNvPr id="30" name="组合 53"/>
            <p:cNvGrpSpPr/>
            <p:nvPr/>
          </p:nvGrpSpPr>
          <p:grpSpPr bwMode="auto">
            <a:xfrm>
              <a:off x="3643979" y="2586698"/>
              <a:ext cx="508760" cy="1004025"/>
              <a:chOff x="3643979" y="2434437"/>
              <a:chExt cx="508760" cy="1004025"/>
            </a:xfrm>
          </p:grpSpPr>
          <p:cxnSp>
            <p:nvCxnSpPr>
              <p:cNvPr id="34" name="直接连接符 33"/>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1" name="组合 54"/>
            <p:cNvGrpSpPr/>
            <p:nvPr/>
          </p:nvGrpSpPr>
          <p:grpSpPr bwMode="auto">
            <a:xfrm flipH="1">
              <a:off x="5049822" y="2586698"/>
              <a:ext cx="508760" cy="1004025"/>
              <a:chOff x="3643979" y="2434437"/>
              <a:chExt cx="508760" cy="1004025"/>
            </a:xfrm>
          </p:grpSpPr>
          <p:cxnSp>
            <p:nvCxnSpPr>
              <p:cNvPr id="32" name="直接连接符 31"/>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42" name="文本占位符 41"/>
          <p:cNvSpPr>
            <a:spLocks noGrp="1"/>
          </p:cNvSpPr>
          <p:nvPr>
            <p:ph type="body" sz="quarter" idx="10" hasCustomPrompt="1"/>
          </p:nvPr>
        </p:nvSpPr>
        <p:spPr>
          <a:xfrm>
            <a:off x="5365750" y="1997985"/>
            <a:ext cx="1470025" cy="1379536"/>
          </a:xfrm>
        </p:spPr>
        <p:txBody>
          <a:bodyPr>
            <a:normAutofit/>
          </a:bodyPr>
          <a:lstStyle>
            <a:lvl1pPr marL="0" indent="0" algn="ctr">
              <a:lnSpc>
                <a:spcPct val="100000"/>
              </a:lnSpc>
              <a:buNone/>
              <a:defRPr sz="8800">
                <a:solidFill>
                  <a:schemeClr val="bg1"/>
                </a:solidFill>
                <a:latin typeface="方正清刻本悦宋简体" panose="02000000000000000000" pitchFamily="2" charset="-122"/>
                <a:ea typeface="方正清刻本悦宋简体" panose="02000000000000000000" pitchFamily="2" charset="-122"/>
              </a:defRPr>
            </a:lvl1pPr>
          </a:lstStyle>
          <a:p>
            <a:pPr lvl="0"/>
            <a:r>
              <a:rPr lang="en-US" altLang="zh-CN" dirty="0"/>
              <a:t>4</a:t>
            </a:r>
            <a:endParaRPr lang="zh-CN" altLang="en-US" dirty="0"/>
          </a:p>
        </p:txBody>
      </p:sp>
      <p:sp>
        <p:nvSpPr>
          <p:cNvPr id="44" name="文本占位符 43"/>
          <p:cNvSpPr>
            <a:spLocks noGrp="1"/>
          </p:cNvSpPr>
          <p:nvPr>
            <p:ph type="body" sz="quarter" idx="11" hasCustomPrompt="1"/>
          </p:nvPr>
        </p:nvSpPr>
        <p:spPr>
          <a:xfrm>
            <a:off x="4964113" y="3584575"/>
            <a:ext cx="2349500" cy="885825"/>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32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sz="2800" dirty="0">
                <a:solidFill>
                  <a:schemeClr val="bg1"/>
                </a:solidFill>
              </a:rPr>
              <a:t>Part Four</a:t>
            </a:r>
            <a:endParaRPr lang="zh-CN" altLang="en-US" sz="2800" dirty="0">
              <a:solidFill>
                <a:schemeClr val="bg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1">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2">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3FCC44-7478-4207-915D-9D4DDC00170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0815C7-CF13-4D39-9172-05F4702990E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8.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6.jpeg"/><Relationship Id="rId1" Type="http://schemas.openxmlformats.org/officeDocument/2006/relationships/tags" Target="../tags/tag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497965" y="2118995"/>
            <a:ext cx="9144000" cy="1420495"/>
          </a:xfrm>
        </p:spPr>
        <p:txBody>
          <a:bodyPr/>
          <a:lstStyle/>
          <a:p>
            <a:r>
              <a:rPr lang="zh-CN" altLang="en-US" sz="6600" dirty="0">
                <a:solidFill>
                  <a:schemeClr val="bg1"/>
                </a:solidFill>
              </a:rPr>
              <a:t>生物信息学</a:t>
            </a:r>
            <a:endParaRPr lang="zh-CN" altLang="en-US" sz="6600" dirty="0">
              <a:solidFill>
                <a:schemeClr val="bg1"/>
              </a:solidFill>
            </a:endParaRPr>
          </a:p>
        </p:txBody>
      </p:sp>
      <p:sp>
        <p:nvSpPr>
          <p:cNvPr id="5" name="文本占位符 4"/>
          <p:cNvSpPr>
            <a:spLocks noGrp="1"/>
          </p:cNvSpPr>
          <p:nvPr>
            <p:ph type="body" sz="quarter" idx="10"/>
          </p:nvPr>
        </p:nvSpPr>
        <p:spPr>
          <a:xfrm>
            <a:off x="1498600" y="3722370"/>
            <a:ext cx="9143365" cy="411480"/>
          </a:xfrm>
        </p:spPr>
        <p:txBody>
          <a:bodyPr>
            <a:noAutofit/>
          </a:bodyPr>
          <a:lstStyle/>
          <a:p>
            <a:r>
              <a:rPr lang="zh-CN" altLang="en-US" dirty="0">
                <a:solidFill>
                  <a:schemeClr val="bg1"/>
                </a:solidFill>
              </a:rPr>
              <a:t>揭开生命奥秘的新兴交叉学科</a:t>
            </a:r>
            <a:endParaRPr lang="zh-CN" altLang="en-US" dirty="0">
              <a:solidFill>
                <a:schemeClr val="bg1"/>
              </a:solidFill>
            </a:endParaRPr>
          </a:p>
        </p:txBody>
      </p:sp>
      <p:sp>
        <p:nvSpPr>
          <p:cNvPr id="2" name="矩形 1"/>
          <p:cNvSpPr/>
          <p:nvPr/>
        </p:nvSpPr>
        <p:spPr>
          <a:xfrm>
            <a:off x="3276600" y="2118995"/>
            <a:ext cx="5743575" cy="248475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2470150" y="5179695"/>
            <a:ext cx="7905115" cy="953135"/>
          </a:xfrm>
          <a:prstGeom prst="rect">
            <a:avLst/>
          </a:prstGeom>
          <a:noFill/>
        </p:spPr>
        <p:txBody>
          <a:bodyPr wrap="square" rtlCol="0">
            <a:spAutoFit/>
            <a:scene3d>
              <a:camera prst="orthographicFront"/>
              <a:lightRig rig="threePt" dir="t"/>
            </a:scene3d>
          </a:bodyPr>
          <a:p>
            <a:r>
              <a:rPr lang="en-US" altLang="zh-CN" sz="2400">
                <a:solidFill>
                  <a:schemeClr val="accent3"/>
                </a:solidFill>
              </a:rPr>
              <a:t> </a:t>
            </a:r>
            <a:r>
              <a:rPr lang="zh-CN" alt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演讲人：吕沙沙</a:t>
            </a:r>
            <a:r>
              <a:rPr lang="en-US" altLang="zh-CN"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2007010202</a:t>
            </a:r>
            <a:endParaRPr lang="zh-CN" alt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r>
              <a:rPr lang="en-US" altLang="zh-CN"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 PPT</a:t>
            </a:r>
            <a:r>
              <a:rPr lang="zh-CN" alt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制作</a:t>
            </a:r>
            <a:r>
              <a:rPr lang="zh-CN" alt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王彩诗</a:t>
            </a:r>
            <a:r>
              <a:rPr lang="en-US" altLang="zh-CN"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2007010103</a:t>
            </a:r>
            <a:endParaRPr lang="en-US" altLang="zh-CN" sz="280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4</a:t>
            </a:r>
            <a:endParaRPr lang="zh-CN" altLang="en-US" dirty="0"/>
          </a:p>
        </p:txBody>
      </p:sp>
      <p:sp>
        <p:nvSpPr>
          <p:cNvPr id="3" name="文本占位符 2"/>
          <p:cNvSpPr>
            <a:spLocks noGrp="1"/>
          </p:cNvSpPr>
          <p:nvPr>
            <p:ph type="body" sz="quarter" idx="11"/>
          </p:nvPr>
        </p:nvSpPr>
        <p:spPr>
          <a:xfrm>
            <a:off x="4926012" y="3729719"/>
            <a:ext cx="2349500" cy="711654"/>
          </a:xfrm>
        </p:spPr>
        <p:txBody>
          <a:bodyPr>
            <a:normAutofit fontScale="70000"/>
          </a:bodyPr>
          <a:lstStyle/>
          <a:p>
            <a:pPr algn="ctr"/>
            <a:r>
              <a:rPr lang="zh-CN" altLang="en-US" sz="5600" dirty="0">
                <a:sym typeface="+mn-ea"/>
              </a:rPr>
              <a:t>应用</a:t>
            </a:r>
            <a:endParaRPr lang="zh-CN" altLang="en-US" sz="5600" dirty="0">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6" name="矩形 115"/>
          <p:cNvSpPr/>
          <p:nvPr/>
        </p:nvSpPr>
        <p:spPr>
          <a:xfrm>
            <a:off x="242698" y="1033940"/>
            <a:ext cx="10174386" cy="1370965"/>
          </a:xfrm>
          <a:prstGeom prst="rect">
            <a:avLst/>
          </a:prstGeom>
        </p:spPr>
        <p:txBody>
          <a:bodyPr wrap="square">
            <a:spAutoFit/>
          </a:bodyPr>
          <a:lstStyle/>
          <a:p>
            <a:pPr marL="228600" indent="-228600" defTabSz="609600">
              <a:lnSpc>
                <a:spcPct val="130000"/>
              </a:lnSpc>
              <a:buFont typeface="Wingdings" panose="05000000000000000000" pitchFamily="2" charset="2"/>
              <a:buChar char="l"/>
            </a:pPr>
            <a:r>
              <a:rPr lang="zh-CN" altLang="en-US" sz="3200" b="1" kern="0" dirty="0">
                <a:solidFill>
                  <a:schemeClr val="bg1"/>
                </a:solidFill>
                <a:latin typeface="方正清刻本悦宋简体" panose="02000000000000000000" pitchFamily="2" charset="-122"/>
                <a:ea typeface="方正清刻本悦宋简体" panose="02000000000000000000" pitchFamily="2" charset="-122"/>
                <a:cs typeface="+mn-ea"/>
                <a:sym typeface="+mn-lt"/>
              </a:rPr>
              <a:t>人类基因组计划</a:t>
            </a:r>
            <a:endParaRPr lang="zh-CN" altLang="en-US" sz="3200" kern="0" dirty="0">
              <a:solidFill>
                <a:schemeClr val="bg1"/>
              </a:solidFill>
              <a:latin typeface="方正清刻本悦宋简体" panose="02000000000000000000" pitchFamily="2" charset="-122"/>
              <a:ea typeface="方正清刻本悦宋简体" panose="02000000000000000000" pitchFamily="2" charset="-122"/>
              <a:cs typeface="+mn-ea"/>
              <a:sym typeface="+mn-lt"/>
            </a:endParaRPr>
          </a:p>
          <a:p>
            <a:pPr marL="228600" indent="-228600" defTabSz="609600">
              <a:lnSpc>
                <a:spcPct val="130000"/>
              </a:lnSpc>
              <a:buFont typeface="Wingdings" panose="05000000000000000000" pitchFamily="2" charset="2"/>
              <a:buChar char="l"/>
            </a:pPr>
            <a:endParaRPr lang="zh-CN" altLang="en-US" sz="3200" kern="0" dirty="0">
              <a:solidFill>
                <a:schemeClr val="bg1"/>
              </a:solidFill>
              <a:latin typeface="方正清刻本悦宋简体" panose="02000000000000000000" pitchFamily="2" charset="-122"/>
              <a:ea typeface="方正清刻本悦宋简体" panose="02000000000000000000" pitchFamily="2" charset="-122"/>
              <a:cs typeface="+mn-ea"/>
              <a:sym typeface="+mn-lt"/>
            </a:endParaRPr>
          </a:p>
        </p:txBody>
      </p:sp>
      <p:sp>
        <p:nvSpPr>
          <p:cNvPr id="121" name="文本框 120"/>
          <p:cNvSpPr txBox="1"/>
          <p:nvPr/>
        </p:nvSpPr>
        <p:spPr>
          <a:xfrm>
            <a:off x="3613278" y="365375"/>
            <a:ext cx="4626610" cy="744220"/>
          </a:xfrm>
          <a:prstGeom prst="rect">
            <a:avLst/>
          </a:prstGeom>
          <a:noFill/>
        </p:spPr>
        <p:txBody>
          <a:bodyPr wrap="none" lIns="68570" tIns="34289" rIns="68570" bIns="34289" rtlCol="0">
            <a:spAutoFit/>
          </a:bodyPr>
          <a:lstStyle/>
          <a:p>
            <a:pPr marL="0" marR="0" lvl="0" indent="0" algn="l" defTabSz="685800" eaLnBrk="1" fontAlgn="auto" latinLnBrk="0" hangingPunct="1">
              <a:lnSpc>
                <a:spcPct val="100000"/>
              </a:lnSpc>
              <a:spcBef>
                <a:spcPts val="0"/>
              </a:spcBef>
              <a:spcAft>
                <a:spcPts val="0"/>
              </a:spcAft>
              <a:buClrTx/>
              <a:buSzTx/>
              <a:buFontTx/>
              <a:buNone/>
              <a:defRPr/>
            </a:pPr>
            <a:r>
              <a:rPr lang="zh-CN" altLang="en-US" sz="4400" b="1" kern="0" noProof="0" dirty="0">
                <a:ln>
                  <a:noFill/>
                </a:ln>
                <a:solidFill>
                  <a:schemeClr val="bg1"/>
                </a:solidFill>
                <a:effectLst/>
                <a:uLnTx/>
                <a:uFillTx/>
                <a:cs typeface="+mn-ea"/>
                <a:sym typeface="+mn-lt"/>
              </a:rPr>
              <a:t>生物信息学的应用</a:t>
            </a:r>
            <a:endParaRPr kumimoji="0" lang="zh-CN" altLang="en-US" sz="4400" b="1" i="0" u="none" strike="noStrike" kern="0" cap="none" spc="0" normalizeH="0" baseline="0" noProof="0" dirty="0">
              <a:ln>
                <a:noFill/>
              </a:ln>
              <a:effectLst/>
              <a:uLnTx/>
              <a:uFillTx/>
              <a:cs typeface="+mn-ea"/>
              <a:sym typeface="+mn-lt"/>
            </a:endParaRPr>
          </a:p>
        </p:txBody>
      </p:sp>
      <p:sp>
        <p:nvSpPr>
          <p:cNvPr id="9" name="文本框 8"/>
          <p:cNvSpPr txBox="1"/>
          <p:nvPr/>
        </p:nvSpPr>
        <p:spPr>
          <a:xfrm>
            <a:off x="330835" y="1901190"/>
            <a:ext cx="6107430" cy="1568450"/>
          </a:xfrm>
          <a:prstGeom prst="rect">
            <a:avLst/>
          </a:prstGeom>
          <a:noFill/>
        </p:spPr>
        <p:txBody>
          <a:bodyPr wrap="square" rtlCol="0">
            <a:spAutoFit/>
          </a:bodyPr>
          <a:p>
            <a:r>
              <a:rPr lang="zh-CN" altLang="en-US" sz="2400" b="1">
                <a:solidFill>
                  <a:schemeClr val="bg1"/>
                </a:solidFill>
              </a:rPr>
              <a:t>该计划旨在为</a:t>
            </a:r>
            <a:r>
              <a:rPr lang="en-US" altLang="zh-CN" sz="2400" b="1">
                <a:solidFill>
                  <a:schemeClr val="bg1"/>
                </a:solidFill>
              </a:rPr>
              <a:t>30</a:t>
            </a:r>
            <a:r>
              <a:rPr lang="zh-CN" altLang="en-US" sz="2400" b="1">
                <a:solidFill>
                  <a:schemeClr val="bg1"/>
                </a:solidFill>
              </a:rPr>
              <a:t>多亿个碱基对构成的人类基因组精确测序，发现所有人类基因并搞清楚其在染色体上的位置，破译人类全部遗传信息。</a:t>
            </a:r>
            <a:endParaRPr lang="zh-CN" altLang="en-US" sz="2400" b="1">
              <a:solidFill>
                <a:schemeClr val="bg1"/>
              </a:solidFill>
            </a:endParaRPr>
          </a:p>
        </p:txBody>
      </p:sp>
      <p:pic>
        <p:nvPicPr>
          <p:cNvPr id="10" name="图片 9" descr="u_3137313441_1001670858&amp;fm_26&amp;gp_0"/>
          <p:cNvPicPr>
            <a:picLocks noChangeAspect="1"/>
          </p:cNvPicPr>
          <p:nvPr/>
        </p:nvPicPr>
        <p:blipFill>
          <a:blip r:embed="rId1"/>
          <a:stretch>
            <a:fillRect/>
          </a:stretch>
        </p:blipFill>
        <p:spPr>
          <a:xfrm>
            <a:off x="6515100" y="1186815"/>
            <a:ext cx="5233035" cy="47625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6" name="矩形 115"/>
          <p:cNvSpPr/>
          <p:nvPr/>
        </p:nvSpPr>
        <p:spPr>
          <a:xfrm>
            <a:off x="242698" y="1033940"/>
            <a:ext cx="10174386" cy="1370965"/>
          </a:xfrm>
          <a:prstGeom prst="rect">
            <a:avLst/>
          </a:prstGeom>
        </p:spPr>
        <p:txBody>
          <a:bodyPr wrap="square">
            <a:spAutoFit/>
          </a:bodyPr>
          <a:lstStyle/>
          <a:p>
            <a:pPr marL="228600" indent="-228600" defTabSz="609600">
              <a:lnSpc>
                <a:spcPct val="130000"/>
              </a:lnSpc>
              <a:buFont typeface="Wingdings" panose="05000000000000000000" pitchFamily="2" charset="2"/>
              <a:buChar char="l"/>
            </a:pPr>
            <a:r>
              <a:rPr lang="zh-CN" altLang="en-US" sz="3200" kern="0" dirty="0">
                <a:solidFill>
                  <a:schemeClr val="bg1"/>
                </a:solidFill>
                <a:latin typeface="方正清刻本悦宋简体" panose="02000000000000000000" pitchFamily="2" charset="-122"/>
                <a:ea typeface="方正清刻本悦宋简体" panose="02000000000000000000" pitchFamily="2" charset="-122"/>
                <a:cs typeface="+mn-ea"/>
                <a:sym typeface="+mn-lt"/>
              </a:rPr>
              <a:t>病毒基因的测序与应用</a:t>
            </a:r>
            <a:endParaRPr lang="zh-CN" altLang="en-US" sz="3200" kern="0" dirty="0">
              <a:solidFill>
                <a:schemeClr val="bg1"/>
              </a:solidFill>
              <a:latin typeface="方正清刻本悦宋简体" panose="02000000000000000000" pitchFamily="2" charset="-122"/>
              <a:ea typeface="方正清刻本悦宋简体" panose="02000000000000000000" pitchFamily="2" charset="-122"/>
              <a:cs typeface="+mn-ea"/>
              <a:sym typeface="+mn-lt"/>
            </a:endParaRPr>
          </a:p>
          <a:p>
            <a:pPr marL="228600" indent="-228600" defTabSz="609600">
              <a:lnSpc>
                <a:spcPct val="130000"/>
              </a:lnSpc>
              <a:buFont typeface="Wingdings" panose="05000000000000000000" pitchFamily="2" charset="2"/>
              <a:buChar char="l"/>
            </a:pPr>
            <a:endParaRPr lang="zh-CN" altLang="en-US" sz="3200" kern="0" dirty="0">
              <a:solidFill>
                <a:schemeClr val="bg1"/>
              </a:solidFill>
              <a:latin typeface="方正清刻本悦宋简体" panose="02000000000000000000" pitchFamily="2" charset="-122"/>
              <a:ea typeface="方正清刻本悦宋简体" panose="02000000000000000000" pitchFamily="2" charset="-122"/>
              <a:cs typeface="+mn-ea"/>
              <a:sym typeface="+mn-lt"/>
            </a:endParaRPr>
          </a:p>
        </p:txBody>
      </p:sp>
      <p:sp>
        <p:nvSpPr>
          <p:cNvPr id="121" name="文本框 120"/>
          <p:cNvSpPr txBox="1"/>
          <p:nvPr/>
        </p:nvSpPr>
        <p:spPr>
          <a:xfrm>
            <a:off x="3613278" y="365375"/>
            <a:ext cx="4626610" cy="744220"/>
          </a:xfrm>
          <a:prstGeom prst="rect">
            <a:avLst/>
          </a:prstGeom>
          <a:noFill/>
        </p:spPr>
        <p:txBody>
          <a:bodyPr wrap="none" lIns="68570" tIns="34289" rIns="68570" bIns="34289" rtlCol="0">
            <a:spAutoFit/>
          </a:bodyPr>
          <a:lstStyle/>
          <a:p>
            <a:pPr marL="0" marR="0" lvl="0" indent="0" algn="l" defTabSz="685800" eaLnBrk="1" fontAlgn="auto" latinLnBrk="0" hangingPunct="1">
              <a:lnSpc>
                <a:spcPct val="100000"/>
              </a:lnSpc>
              <a:spcBef>
                <a:spcPts val="0"/>
              </a:spcBef>
              <a:spcAft>
                <a:spcPts val="0"/>
              </a:spcAft>
              <a:buClrTx/>
              <a:buSzTx/>
              <a:buFontTx/>
              <a:buNone/>
              <a:defRPr/>
            </a:pPr>
            <a:r>
              <a:rPr lang="zh-CN" altLang="en-US" sz="4400" b="1" kern="0" noProof="0" dirty="0">
                <a:ln>
                  <a:noFill/>
                </a:ln>
                <a:solidFill>
                  <a:schemeClr val="bg1"/>
                </a:solidFill>
                <a:effectLst/>
                <a:uLnTx/>
                <a:uFillTx/>
                <a:cs typeface="+mn-ea"/>
                <a:sym typeface="+mn-lt"/>
              </a:rPr>
              <a:t>生物信息学的应用</a:t>
            </a:r>
            <a:endParaRPr kumimoji="0" lang="zh-CN" altLang="en-US" sz="4400" b="1" i="0" u="none" strike="noStrike" kern="0" cap="none" spc="0" normalizeH="0" baseline="0" noProof="0" dirty="0">
              <a:ln>
                <a:noFill/>
              </a:ln>
              <a:effectLst/>
              <a:uLnTx/>
              <a:uFillTx/>
              <a:cs typeface="+mn-ea"/>
              <a:sym typeface="+mn-lt"/>
            </a:endParaRPr>
          </a:p>
        </p:txBody>
      </p:sp>
      <p:sp>
        <p:nvSpPr>
          <p:cNvPr id="9" name="文本框 8"/>
          <p:cNvSpPr txBox="1"/>
          <p:nvPr/>
        </p:nvSpPr>
        <p:spPr>
          <a:xfrm>
            <a:off x="330835" y="1901190"/>
            <a:ext cx="9204960" cy="1938020"/>
          </a:xfrm>
          <a:prstGeom prst="rect">
            <a:avLst/>
          </a:prstGeom>
          <a:noFill/>
        </p:spPr>
        <p:txBody>
          <a:bodyPr wrap="square" rtlCol="0">
            <a:spAutoFit/>
          </a:bodyPr>
          <a:p>
            <a:pPr marL="342900" indent="-342900">
              <a:buFont typeface="Arial" panose="020B0604020202020204" pitchFamily="34" charset="0"/>
              <a:buChar char="•"/>
            </a:pPr>
            <a:r>
              <a:rPr lang="zh-CN" altLang="en-US" sz="2400" b="1">
                <a:solidFill>
                  <a:schemeClr val="bg1"/>
                </a:solidFill>
              </a:rPr>
              <a:t>比如通过序列对比来</a:t>
            </a:r>
            <a:r>
              <a:rPr lang="zh-CN" altLang="en-US" sz="2400" b="1">
                <a:solidFill>
                  <a:schemeClr val="bg1"/>
                </a:solidFill>
              </a:rPr>
              <a:t>研究为什么艾滋病选择性地侵染某一物种（人类），而与之具有联系关联的另一种病毒（猿的免疫缺陷病毒）只侵染猿猴而不侵染人类之类问题</a:t>
            </a:r>
            <a:endParaRPr lang="zh-CN" altLang="en-US" sz="2400" b="1">
              <a:solidFill>
                <a:schemeClr val="bg1"/>
              </a:solidFill>
            </a:endParaRPr>
          </a:p>
          <a:p>
            <a:pPr marL="342900" indent="-342900">
              <a:buFont typeface="Arial" panose="020B0604020202020204" pitchFamily="34" charset="0"/>
              <a:buChar char="•"/>
            </a:pPr>
            <a:r>
              <a:rPr lang="zh-CN" altLang="en-US" sz="2400" b="1">
                <a:solidFill>
                  <a:schemeClr val="bg1"/>
                </a:solidFill>
              </a:rPr>
              <a:t>通过分析信号受体，转录途径组分，进行农药化合物设计，结合化学信息学方法，鉴定可用于杀虫剂，除草剂的潜在化学成分。</a:t>
            </a:r>
            <a:r>
              <a:rPr lang="en-US" altLang="zh-CN" sz="2400" b="1">
                <a:solidFill>
                  <a:schemeClr val="bg1"/>
                </a:solidFill>
              </a:rPr>
              <a:t>f</a:t>
            </a:r>
            <a:endParaRPr lang="en-US" altLang="zh-CN" sz="2400" b="1">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latin typeface="方正清刻本悦宋简体" panose="02000000000000000000" pitchFamily="2" charset="-122"/>
                <a:ea typeface="方正清刻本悦宋简体" panose="02000000000000000000" pitchFamily="2" charset="-122"/>
              </a:rPr>
              <a:t>感谢聆听</a:t>
            </a:r>
            <a:endParaRPr lang="zh-CN" altLang="en-US" dirty="0">
              <a:latin typeface="方正清刻本悦宋简体" panose="02000000000000000000" pitchFamily="2" charset="-122"/>
              <a:ea typeface="方正清刻本悦宋简体" panose="02000000000000000000" pitchFamily="2" charset="-122"/>
            </a:endParaRPr>
          </a:p>
        </p:txBody>
      </p:sp>
      <p:sp>
        <p:nvSpPr>
          <p:cNvPr id="3" name="文本占位符 2"/>
          <p:cNvSpPr>
            <a:spLocks noGrp="1"/>
          </p:cNvSpPr>
          <p:nvPr>
            <p:ph type="body" sz="quarter" idx="10"/>
          </p:nvPr>
        </p:nvSpPr>
        <p:spPr/>
        <p:txBody>
          <a:bodyPr>
            <a:normAutofit fontScale="92500" lnSpcReduction="20000"/>
          </a:bodyPr>
          <a:lstStyle/>
          <a:p>
            <a:r>
              <a:rPr lang="en-US" altLang="zh-CN" dirty="0"/>
              <a:t>THANKS YOU FOR WATCHING!</a:t>
            </a:r>
            <a:endParaRPr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目录</a:t>
            </a:r>
            <a:endParaRPr lang="zh-CN" altLang="en-US" dirty="0"/>
          </a:p>
        </p:txBody>
      </p:sp>
      <p:sp>
        <p:nvSpPr>
          <p:cNvPr id="3" name="文本占位符 2"/>
          <p:cNvSpPr>
            <a:spLocks noGrp="1"/>
          </p:cNvSpPr>
          <p:nvPr>
            <p:ph type="body" sz="quarter" idx="11"/>
          </p:nvPr>
        </p:nvSpPr>
        <p:spPr/>
        <p:txBody>
          <a:bodyPr>
            <a:normAutofit/>
          </a:bodyPr>
          <a:lstStyle/>
          <a:p>
            <a:r>
              <a:rPr lang="en-US" altLang="zh-CN" sz="4800" dirty="0"/>
              <a:t>Content</a:t>
            </a:r>
            <a:endParaRPr lang="zh-CN" altLang="en-US" sz="4800" dirty="0"/>
          </a:p>
        </p:txBody>
      </p:sp>
      <p:sp>
        <p:nvSpPr>
          <p:cNvPr id="4" name="文本占位符 3"/>
          <p:cNvSpPr>
            <a:spLocks noGrp="1"/>
          </p:cNvSpPr>
          <p:nvPr>
            <p:ph type="body" sz="quarter" idx="12"/>
          </p:nvPr>
        </p:nvSpPr>
        <p:spPr>
          <a:xfrm>
            <a:off x="7475855" y="914400"/>
            <a:ext cx="4716145" cy="613410"/>
          </a:xfrm>
        </p:spPr>
        <p:txBody>
          <a:bodyPr/>
          <a:lstStyle/>
          <a:p>
            <a:pPr algn="l"/>
            <a:r>
              <a:rPr lang="zh-CN" altLang="en-US" dirty="0">
                <a:solidFill>
                  <a:schemeClr val="bg1"/>
                </a:solidFill>
              </a:rPr>
              <a:t>生物信息学由来与</a:t>
            </a:r>
            <a:r>
              <a:rPr lang="zh-CN" altLang="en-US" dirty="0">
                <a:solidFill>
                  <a:schemeClr val="bg1"/>
                </a:solidFill>
              </a:rPr>
              <a:t>概念</a:t>
            </a:r>
            <a:endParaRPr lang="zh-CN" altLang="en-US" dirty="0">
              <a:solidFill>
                <a:schemeClr val="bg1"/>
              </a:solidFill>
            </a:endParaRPr>
          </a:p>
        </p:txBody>
      </p:sp>
      <p:sp>
        <p:nvSpPr>
          <p:cNvPr id="5" name="文本占位符 4"/>
          <p:cNvSpPr>
            <a:spLocks noGrp="1"/>
          </p:cNvSpPr>
          <p:nvPr>
            <p:ph type="body" sz="quarter" idx="13"/>
          </p:nvPr>
        </p:nvSpPr>
        <p:spPr>
          <a:xfrm>
            <a:off x="7475855" y="2265045"/>
            <a:ext cx="4018280" cy="613410"/>
          </a:xfrm>
        </p:spPr>
        <p:txBody>
          <a:bodyPr/>
          <a:lstStyle/>
          <a:p>
            <a:pPr algn="l"/>
            <a:r>
              <a:rPr lang="zh-CN" altLang="en-US" dirty="0">
                <a:solidFill>
                  <a:schemeClr val="bg1"/>
                </a:solidFill>
              </a:rPr>
              <a:t>生物信息学研究对象</a:t>
            </a:r>
            <a:endParaRPr lang="zh-CN" altLang="en-US" dirty="0">
              <a:solidFill>
                <a:schemeClr val="bg1"/>
              </a:solidFill>
            </a:endParaRPr>
          </a:p>
        </p:txBody>
      </p:sp>
      <p:sp>
        <p:nvSpPr>
          <p:cNvPr id="6" name="文本占位符 5"/>
          <p:cNvSpPr>
            <a:spLocks noGrp="1"/>
          </p:cNvSpPr>
          <p:nvPr>
            <p:ph type="body" sz="quarter" idx="14"/>
          </p:nvPr>
        </p:nvSpPr>
        <p:spPr>
          <a:xfrm>
            <a:off x="7476490" y="3720465"/>
            <a:ext cx="4311015" cy="1001395"/>
          </a:xfrm>
        </p:spPr>
        <p:txBody>
          <a:bodyPr/>
          <a:lstStyle/>
          <a:p>
            <a:pPr algn="l"/>
            <a:r>
              <a:rPr lang="zh-CN" altLang="en-US" dirty="0">
                <a:solidFill>
                  <a:schemeClr val="bg1"/>
                </a:solidFill>
              </a:rPr>
              <a:t>生物信息学的研究方法</a:t>
            </a:r>
            <a:r>
              <a:rPr lang="zh-CN" altLang="en-US" dirty="0">
                <a:solidFill>
                  <a:schemeClr val="bg1"/>
                </a:solidFill>
              </a:rPr>
              <a:t>和技术</a:t>
            </a:r>
            <a:endParaRPr lang="zh-CN" altLang="en-US" dirty="0">
              <a:solidFill>
                <a:schemeClr val="bg1"/>
              </a:solidFill>
            </a:endParaRPr>
          </a:p>
          <a:p>
            <a:endParaRPr lang="zh-CN" altLang="en-US" dirty="0">
              <a:solidFill>
                <a:schemeClr val="bg1"/>
              </a:solidFill>
            </a:endParaRPr>
          </a:p>
        </p:txBody>
      </p:sp>
      <p:sp>
        <p:nvSpPr>
          <p:cNvPr id="7" name="文本占位符 6"/>
          <p:cNvSpPr>
            <a:spLocks noGrp="1"/>
          </p:cNvSpPr>
          <p:nvPr>
            <p:ph type="body" sz="quarter" idx="15"/>
          </p:nvPr>
        </p:nvSpPr>
        <p:spPr>
          <a:xfrm>
            <a:off x="7476490" y="5123180"/>
            <a:ext cx="4715510" cy="613410"/>
          </a:xfrm>
        </p:spPr>
        <p:txBody>
          <a:bodyPr/>
          <a:lstStyle/>
          <a:p>
            <a:pPr algn="l"/>
            <a:r>
              <a:rPr lang="zh-CN" altLang="en-US" dirty="0">
                <a:solidFill>
                  <a:schemeClr val="bg1"/>
                </a:solidFill>
              </a:rPr>
              <a:t>生物信息学的应用</a:t>
            </a:r>
            <a:endParaRPr lang="zh-CN" altLang="en-US"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1</a:t>
            </a:r>
            <a:endParaRPr lang="zh-CN" altLang="en-US" dirty="0"/>
          </a:p>
        </p:txBody>
      </p:sp>
      <p:sp>
        <p:nvSpPr>
          <p:cNvPr id="3" name="文本占位符 2"/>
          <p:cNvSpPr>
            <a:spLocks noGrp="1"/>
          </p:cNvSpPr>
          <p:nvPr>
            <p:ph type="body" sz="quarter" idx="11"/>
          </p:nvPr>
        </p:nvSpPr>
        <p:spPr>
          <a:xfrm>
            <a:off x="4926012" y="3729719"/>
            <a:ext cx="2349500" cy="711654"/>
          </a:xfrm>
        </p:spPr>
        <p:txBody>
          <a:bodyPr>
            <a:normAutofit fontScale="70000"/>
          </a:bodyPr>
          <a:lstStyle/>
          <a:p>
            <a:pPr algn="ctr"/>
            <a:r>
              <a:rPr lang="zh-CN" altLang="en-US" sz="4800" dirty="0">
                <a:sym typeface="+mn-ea"/>
              </a:rPr>
              <a:t>由来与</a:t>
            </a:r>
            <a:r>
              <a:rPr lang="zh-CN" altLang="en-US" sz="4800" dirty="0">
                <a:sym typeface="+mn-ea"/>
              </a:rPr>
              <a:t>概念</a:t>
            </a:r>
            <a:endParaRPr lang="zh-CN" altLang="en-US" sz="4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3809559" y="439057"/>
            <a:ext cx="4220210" cy="682625"/>
          </a:xfrm>
          <a:prstGeom prst="rect">
            <a:avLst/>
          </a:prstGeom>
          <a:noFill/>
        </p:spPr>
        <p:txBody>
          <a:bodyPr wrap="none" lIns="68570" tIns="34289" rIns="68570" bIns="34289" rtlCol="0">
            <a:spAutoFit/>
          </a:bodyPr>
          <a:lstStyle/>
          <a:p>
            <a:pPr marL="0" marR="0" lvl="0" indent="0" defTabSz="685800" eaLnBrk="1" fontAlgn="auto" latinLnBrk="0" hangingPunct="1">
              <a:lnSpc>
                <a:spcPct val="100000"/>
              </a:lnSpc>
              <a:spcBef>
                <a:spcPts val="0"/>
              </a:spcBef>
              <a:spcAft>
                <a:spcPts val="0"/>
              </a:spcAft>
              <a:buClrTx/>
              <a:buSzTx/>
              <a:buFontTx/>
              <a:buNone/>
              <a:defRPr/>
            </a:pPr>
            <a:r>
              <a:rPr kumimoji="0" lang="zh-CN" altLang="en-US" sz="4000" b="1" i="0" u="none" strike="noStrike" kern="0" cap="none" spc="0" normalizeH="0" baseline="0" noProof="0" dirty="0">
                <a:ln>
                  <a:noFill/>
                </a:ln>
                <a:solidFill>
                  <a:schemeClr val="bg1"/>
                </a:solidFill>
                <a:effectLst/>
                <a:uLnTx/>
                <a:uFillTx/>
                <a:cs typeface="+mn-ea"/>
                <a:sym typeface="+mn-lt"/>
              </a:rPr>
              <a:t>生物信息学的由来</a:t>
            </a:r>
            <a:endParaRPr kumimoji="0" lang="zh-CN" altLang="en-US" sz="4000" b="1" i="0" u="none" strike="noStrike" kern="0" cap="none" spc="0" normalizeH="0" baseline="0" noProof="0" dirty="0">
              <a:ln>
                <a:noFill/>
              </a:ln>
              <a:solidFill>
                <a:schemeClr val="bg1"/>
              </a:solidFill>
              <a:effectLst/>
              <a:uLnTx/>
              <a:uFillTx/>
              <a:cs typeface="+mn-ea"/>
              <a:sym typeface="+mn-lt"/>
            </a:endParaRPr>
          </a:p>
        </p:txBody>
      </p:sp>
      <p:sp>
        <p:nvSpPr>
          <p:cNvPr id="4" name="文本框 3"/>
          <p:cNvSpPr txBox="1"/>
          <p:nvPr/>
        </p:nvSpPr>
        <p:spPr>
          <a:xfrm>
            <a:off x="441325" y="1381125"/>
            <a:ext cx="6051550" cy="4030980"/>
          </a:xfrm>
          <a:prstGeom prst="rect">
            <a:avLst/>
          </a:prstGeom>
          <a:noFill/>
        </p:spPr>
        <p:txBody>
          <a:bodyPr wrap="square" rtlCol="0">
            <a:spAutoFit/>
          </a:bodyPr>
          <a:p>
            <a:r>
              <a:rPr lang="en-US" altLang="zh-CN" sz="3200">
                <a:solidFill>
                  <a:schemeClr val="bg1"/>
                </a:solidFill>
                <a:effectLst/>
                <a:latin typeface="等线" panose="02010600030101010101" charset="-122"/>
                <a:ea typeface="等线" panose="02010600030101010101" charset="-122"/>
                <a:sym typeface="+mn-ea"/>
              </a:rPr>
              <a:t>1975</a:t>
            </a:r>
            <a:r>
              <a:rPr lang="zh-CN" altLang="en-US" sz="3200">
                <a:solidFill>
                  <a:schemeClr val="bg1"/>
                </a:solidFill>
                <a:effectLst/>
                <a:latin typeface="等线" panose="02010600030101010101" charset="-122"/>
                <a:ea typeface="等线" panose="02010600030101010101" charset="-122"/>
                <a:sym typeface="+mn-ea"/>
              </a:rPr>
              <a:t>年桑格发明了测序法，这使得人类基因测序成为可能。又随着测序技术的发展，海量的生物数据通过人工无法实现便利的记录、查询，所以人们将分子生物与计算机结合在了一起，而生物信息学一词在</a:t>
            </a:r>
            <a:r>
              <a:rPr lang="en-US" altLang="zh-CN" sz="3200">
                <a:solidFill>
                  <a:schemeClr val="bg1"/>
                </a:solidFill>
                <a:effectLst/>
                <a:latin typeface="等线" panose="02010600030101010101" charset="-122"/>
                <a:ea typeface="等线" panose="02010600030101010101" charset="-122"/>
                <a:sym typeface="+mn-ea"/>
              </a:rPr>
              <a:t>1987</a:t>
            </a:r>
            <a:r>
              <a:rPr lang="zh-CN" altLang="en-US" sz="3200">
                <a:solidFill>
                  <a:schemeClr val="bg1"/>
                </a:solidFill>
                <a:effectLst/>
                <a:latin typeface="等线" panose="02010600030101010101" charset="-122"/>
                <a:ea typeface="等线" panose="02010600030101010101" charset="-122"/>
                <a:sym typeface="+mn-ea"/>
              </a:rPr>
              <a:t>年被学者林华安提出并开始广泛运用</a:t>
            </a:r>
            <a:r>
              <a:rPr lang="zh-CN" altLang="en-US" sz="3200">
                <a:solidFill>
                  <a:schemeClr val="bg1"/>
                </a:solidFill>
                <a:effectLst/>
                <a:latin typeface="等线" panose="02010600030101010101" charset="-122"/>
                <a:ea typeface="等线" panose="02010600030101010101" charset="-122"/>
                <a:sym typeface="+mn-ea"/>
              </a:rPr>
              <a:t>。</a:t>
            </a:r>
            <a:endParaRPr lang="zh-CN" altLang="en-US" sz="3200">
              <a:solidFill>
                <a:schemeClr val="bg1"/>
              </a:solidFill>
              <a:effectLst/>
              <a:latin typeface="等线" panose="02010600030101010101" charset="-122"/>
              <a:ea typeface="等线" panose="02010600030101010101" charset="-122"/>
              <a:sym typeface="+mn-ea"/>
            </a:endParaRPr>
          </a:p>
        </p:txBody>
      </p:sp>
      <p:pic>
        <p:nvPicPr>
          <p:cNvPr id="6" name="图片 5" descr="ac0acf13e09bc4115aaf53db"/>
          <p:cNvPicPr>
            <a:picLocks noChangeAspect="1"/>
          </p:cNvPicPr>
          <p:nvPr/>
        </p:nvPicPr>
        <p:blipFill>
          <a:blip r:embed="rId1"/>
          <a:stretch>
            <a:fillRect/>
          </a:stretch>
        </p:blipFill>
        <p:spPr>
          <a:xfrm>
            <a:off x="7158990" y="1517650"/>
            <a:ext cx="4285615" cy="438658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855539" y="350157"/>
            <a:ext cx="4220210" cy="682625"/>
          </a:xfrm>
          <a:prstGeom prst="rect">
            <a:avLst/>
          </a:prstGeom>
          <a:noFill/>
        </p:spPr>
        <p:txBody>
          <a:bodyPr wrap="none" lIns="68570" tIns="34289" rIns="68570" bIns="34289" rtlCol="0">
            <a:spAutoFit/>
          </a:bodyPr>
          <a:lstStyle/>
          <a:p>
            <a:pPr marL="0" marR="0" lvl="0" indent="0" defTabSz="685800" eaLnBrk="1" fontAlgn="auto" latinLnBrk="0" hangingPunct="1">
              <a:lnSpc>
                <a:spcPct val="100000"/>
              </a:lnSpc>
              <a:spcBef>
                <a:spcPts val="0"/>
              </a:spcBef>
              <a:spcAft>
                <a:spcPts val="0"/>
              </a:spcAft>
              <a:buClrTx/>
              <a:buSzTx/>
              <a:buFontTx/>
              <a:buNone/>
              <a:defRPr/>
            </a:pPr>
            <a:r>
              <a:rPr kumimoji="0" lang="zh-CN" altLang="en-US" sz="4000" b="1" i="0" u="none" strike="noStrike" kern="0" cap="none" spc="0" normalizeH="0" baseline="0" noProof="0" dirty="0">
                <a:ln>
                  <a:noFill/>
                </a:ln>
                <a:solidFill>
                  <a:schemeClr val="bg1"/>
                </a:solidFill>
                <a:effectLst/>
                <a:uLnTx/>
                <a:uFillTx/>
                <a:cs typeface="+mn-ea"/>
                <a:sym typeface="+mn-lt"/>
              </a:rPr>
              <a:t>生物信息学的概念</a:t>
            </a:r>
            <a:endParaRPr kumimoji="0" lang="zh-CN" altLang="en-US" sz="4000" b="1" i="0" u="none" strike="noStrike" kern="0" cap="none" spc="0" normalizeH="0" baseline="0" noProof="0" dirty="0">
              <a:ln>
                <a:noFill/>
              </a:ln>
              <a:solidFill>
                <a:schemeClr val="bg1"/>
              </a:solidFill>
              <a:effectLst/>
              <a:uLnTx/>
              <a:uFillTx/>
              <a:cs typeface="+mn-ea"/>
              <a:sym typeface="+mn-lt"/>
            </a:endParaRPr>
          </a:p>
        </p:txBody>
      </p:sp>
      <p:sp>
        <p:nvSpPr>
          <p:cNvPr id="3" name="矩形 2"/>
          <p:cNvSpPr/>
          <p:nvPr/>
        </p:nvSpPr>
        <p:spPr>
          <a:xfrm>
            <a:off x="558165" y="1248410"/>
            <a:ext cx="5613400" cy="5104765"/>
          </a:xfrm>
          <a:prstGeom prst="rect">
            <a:avLst/>
          </a:prstGeom>
        </p:spPr>
        <p:txBody>
          <a:bodyPr wrap="square" lIns="68570" tIns="34289" rIns="68570" bIns="34289">
            <a:spAutoFit/>
          </a:bodyPr>
          <a:lstStyle/>
          <a:p>
            <a:pPr marL="0" marR="0" lvl="0" algn="l" defTabSz="685800" eaLnBrk="1" fontAlgn="auto" latinLnBrk="0" hangingPunct="1">
              <a:lnSpc>
                <a:spcPct val="130000"/>
              </a:lnSpc>
              <a:spcBef>
                <a:spcPts val="0"/>
              </a:spcBef>
              <a:spcAft>
                <a:spcPts val="0"/>
              </a:spcAft>
              <a:buClrTx/>
              <a:buSzTx/>
              <a:buFontTx/>
              <a:buNone/>
              <a:defRPr/>
            </a:pPr>
            <a:r>
              <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生物信息学(Bioinformatics)是研究生物</a:t>
            </a:r>
            <a:r>
              <a:rPr kumimoji="0" lang="zh-CN" altLang="en-US" sz="28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cs typeface="+mn-ea"/>
                <a:sym typeface="+mn-lt"/>
              </a:rPr>
              <a:t>信息</a:t>
            </a:r>
            <a:r>
              <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的</a:t>
            </a:r>
            <a:r>
              <a:rPr kumimoji="0" lang="zh-CN" altLang="en-US" sz="2800" b="0" i="0" u="none" strike="noStrike" kern="0" cap="none" spc="0" normalizeH="0" baseline="0" noProof="0" dirty="0">
                <a:ln>
                  <a:noFill/>
                </a:ln>
                <a:solidFill>
                  <a:srgbClr val="FFFF66"/>
                </a:solidFill>
                <a:effectLst/>
                <a:uLnTx/>
                <a:uFillTx/>
                <a:latin typeface="方正清刻本悦宋简体" panose="02000000000000000000" pitchFamily="2" charset="-122"/>
                <a:ea typeface="方正清刻本悦宋简体" panose="02000000000000000000" pitchFamily="2" charset="-122"/>
                <a:cs typeface="+mn-ea"/>
                <a:sym typeface="+mn-lt"/>
              </a:rPr>
              <a:t>采集、</a:t>
            </a:r>
            <a:r>
              <a:rPr kumimoji="0" lang="zh-CN" altLang="en-US" sz="2800" i="0" u="none" strike="noStrike" kern="0" cap="none" spc="0" normalizeH="0" baseline="0" noProof="0" dirty="0">
                <a:ln>
                  <a:noFill/>
                </a:ln>
                <a:solidFill>
                  <a:srgbClr val="FFFF66"/>
                </a:solidFill>
                <a:effectLst/>
                <a:uLnTx/>
                <a:uFillTx/>
                <a:latin typeface="方正清刻本悦宋简体" panose="02000000000000000000" pitchFamily="2" charset="-122"/>
                <a:ea typeface="方正清刻本悦宋简体" panose="02000000000000000000" pitchFamily="2" charset="-122"/>
                <a:cs typeface="+mn-ea"/>
                <a:sym typeface="+mn-lt"/>
              </a:rPr>
              <a:t>处理</a:t>
            </a:r>
            <a:r>
              <a:rPr kumimoji="0" lang="zh-CN" altLang="en-US" sz="2800" b="0" i="0" u="none" strike="noStrike" kern="0" cap="none" spc="0" normalizeH="0" baseline="0" noProof="0" dirty="0">
                <a:ln>
                  <a:noFill/>
                </a:ln>
                <a:solidFill>
                  <a:srgbClr val="FFFF66"/>
                </a:solidFill>
                <a:effectLst/>
                <a:uLnTx/>
                <a:uFillTx/>
                <a:latin typeface="方正清刻本悦宋简体" panose="02000000000000000000" pitchFamily="2" charset="-122"/>
                <a:ea typeface="方正清刻本悦宋简体" panose="02000000000000000000" pitchFamily="2" charset="-122"/>
                <a:cs typeface="+mn-ea"/>
                <a:sym typeface="+mn-lt"/>
              </a:rPr>
              <a:t>、存储、传播，分析和解释等各方面的学科</a:t>
            </a:r>
            <a:r>
              <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，也是随着生命科学和计算机科学的迅猛发展，</a:t>
            </a:r>
            <a:r>
              <a:rPr kumimoji="0" lang="zh-CN" altLang="en-US" sz="2800" b="0" i="0" u="none" strike="noStrike" kern="0" cap="none" spc="0" normalizeH="0" baseline="0" noProof="0" dirty="0">
                <a:ln>
                  <a:noFill/>
                </a:ln>
                <a:solidFill>
                  <a:srgbClr val="FFFF66"/>
                </a:solidFill>
                <a:effectLst/>
                <a:uLnTx/>
                <a:uFillTx/>
                <a:latin typeface="方正清刻本悦宋简体" panose="02000000000000000000" pitchFamily="2" charset="-122"/>
                <a:ea typeface="方正清刻本悦宋简体" panose="02000000000000000000" pitchFamily="2" charset="-122"/>
                <a:cs typeface="+mn-ea"/>
                <a:sym typeface="+mn-lt"/>
              </a:rPr>
              <a:t>生命科学</a:t>
            </a:r>
            <a:r>
              <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和</a:t>
            </a:r>
            <a:r>
              <a:rPr kumimoji="0" lang="zh-CN" altLang="en-US" sz="2800" b="0" i="0" u="none" strike="noStrike" kern="0" cap="none" spc="0" normalizeH="0" baseline="0" noProof="0" dirty="0">
                <a:ln>
                  <a:noFill/>
                </a:ln>
                <a:solidFill>
                  <a:srgbClr val="FFFF66"/>
                </a:solidFill>
                <a:effectLst/>
                <a:uLnTx/>
                <a:uFillTx/>
                <a:latin typeface="方正清刻本悦宋简体" panose="02000000000000000000" pitchFamily="2" charset="-122"/>
                <a:ea typeface="方正清刻本悦宋简体" panose="02000000000000000000" pitchFamily="2" charset="-122"/>
                <a:cs typeface="+mn-ea"/>
                <a:sym typeface="+mn-lt"/>
              </a:rPr>
              <a:t>计算机科学</a:t>
            </a:r>
            <a:r>
              <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相结合形成的一门新学科。它通过综合利用生物学，计算机科学和信息技术而揭示大量而复杂的生物数据所赋有的生物学奥秘。</a:t>
            </a:r>
            <a:endPar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p:txBody>
      </p:sp>
      <p:pic>
        <p:nvPicPr>
          <p:cNvPr id="5" name="图片 4" descr="微信图片_20201216172626"/>
          <p:cNvPicPr>
            <a:picLocks noChangeAspect="1"/>
          </p:cNvPicPr>
          <p:nvPr/>
        </p:nvPicPr>
        <p:blipFill>
          <a:blip r:embed="rId1"/>
          <a:stretch>
            <a:fillRect/>
          </a:stretch>
        </p:blipFill>
        <p:spPr>
          <a:xfrm>
            <a:off x="6355080" y="1032510"/>
            <a:ext cx="5685155" cy="51054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2</a:t>
            </a:r>
            <a:endParaRPr lang="zh-CN" altLang="en-US" dirty="0"/>
          </a:p>
        </p:txBody>
      </p:sp>
      <p:sp>
        <p:nvSpPr>
          <p:cNvPr id="3" name="文本占位符 2"/>
          <p:cNvSpPr>
            <a:spLocks noGrp="1"/>
          </p:cNvSpPr>
          <p:nvPr>
            <p:ph type="body" sz="quarter" idx="11"/>
          </p:nvPr>
        </p:nvSpPr>
        <p:spPr>
          <a:xfrm>
            <a:off x="4926012" y="3729719"/>
            <a:ext cx="2349500" cy="711654"/>
          </a:xfrm>
        </p:spPr>
        <p:txBody>
          <a:bodyPr>
            <a:normAutofit fontScale="82500"/>
          </a:bodyPr>
          <a:lstStyle/>
          <a:p>
            <a:pPr algn="ctr"/>
            <a:r>
              <a:rPr lang="zh-CN" altLang="en-US" sz="4800" dirty="0"/>
              <a:t>研究重点</a:t>
            </a:r>
            <a:endParaRPr lang="zh-CN" altLang="en-US" sz="4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2894005" y="288376"/>
            <a:ext cx="5749290" cy="744220"/>
          </a:xfrm>
          <a:prstGeom prst="rect">
            <a:avLst/>
          </a:prstGeom>
          <a:noFill/>
        </p:spPr>
        <p:txBody>
          <a:bodyPr wrap="none" lIns="68570" tIns="34289" rIns="68570" bIns="34289" rtlCol="0">
            <a:spAutoFit/>
          </a:bodyPr>
          <a:lstStyle/>
          <a:p>
            <a:pPr marL="0" marR="0" lvl="0" indent="0" defTabSz="685800" eaLnBrk="1" fontAlgn="auto" latinLnBrk="0" hangingPunct="1">
              <a:lnSpc>
                <a:spcPct val="100000"/>
              </a:lnSpc>
              <a:spcBef>
                <a:spcPts val="0"/>
              </a:spcBef>
              <a:spcAft>
                <a:spcPts val="0"/>
              </a:spcAft>
              <a:buClrTx/>
              <a:buSzTx/>
              <a:buFontTx/>
              <a:buNone/>
              <a:defRPr/>
            </a:pPr>
            <a:r>
              <a:rPr kumimoji="0" lang="zh-CN" altLang="en-US" sz="4400" b="1" i="0" u="none" strike="noStrike" kern="0" cap="none" spc="0" normalizeH="0" baseline="0" noProof="0" dirty="0">
                <a:ln>
                  <a:noFill/>
                </a:ln>
                <a:solidFill>
                  <a:schemeClr val="bg1"/>
                </a:solidFill>
                <a:effectLst/>
                <a:uLnTx/>
                <a:uFillTx/>
                <a:cs typeface="+mn-ea"/>
                <a:sym typeface="+mn-lt"/>
              </a:rPr>
              <a:t>生物信息学的研究对象</a:t>
            </a:r>
            <a:endParaRPr kumimoji="0" lang="zh-CN" altLang="en-US" sz="4400" b="1" i="0" u="none" strike="noStrike" kern="0" cap="none" spc="0" normalizeH="0" baseline="0" noProof="0" dirty="0">
              <a:ln>
                <a:noFill/>
              </a:ln>
              <a:solidFill>
                <a:schemeClr val="bg1"/>
              </a:solidFill>
              <a:effectLst/>
              <a:uLnTx/>
              <a:uFillTx/>
              <a:cs typeface="+mn-ea"/>
              <a:sym typeface="+mn-lt"/>
            </a:endParaRPr>
          </a:p>
        </p:txBody>
      </p:sp>
      <p:sp>
        <p:nvSpPr>
          <p:cNvPr id="29" name="Title 6"/>
          <p:cNvSpPr txBox="1"/>
          <p:nvPr>
            <p:custDataLst>
              <p:tags r:id="rId1"/>
            </p:custDataLst>
          </p:nvPr>
        </p:nvSpPr>
        <p:spPr>
          <a:xfrm>
            <a:off x="763270" y="1260475"/>
            <a:ext cx="8009890" cy="3414395"/>
          </a:xfrm>
          <a:prstGeom prst="rect">
            <a:avLst/>
          </a:prstGeom>
          <a:noFill/>
        </p:spPr>
        <p:txBody>
          <a:bodyPr wrap="square" lIns="101600" tIns="0" rIns="82550" bIns="0" rtlCol="0" anchor="t" anchorCtr="0">
            <a:spAutoFit/>
          </a:bodyPr>
          <a:lstStyle>
            <a:defPPr>
              <a:defRPr lang="zh-CN"/>
            </a:defPPr>
            <a:lvl1pPr fontAlgn="auto">
              <a:lnSpc>
                <a:spcPct val="130000"/>
              </a:lnSpc>
              <a:spcAft>
                <a:spcPts val="1000"/>
              </a:spcAft>
              <a:defRPr sz="1600" spc="150"/>
            </a:lvl1pPr>
          </a:lstStyle>
          <a:p>
            <a:pPr lvl="0" indent="0" algn="l" fontAlgn="ctr">
              <a:lnSpc>
                <a:spcPct val="130000"/>
              </a:lnSpc>
              <a:spcBef>
                <a:spcPts val="1200"/>
              </a:spcBef>
              <a:spcAft>
                <a:spcPts val="0"/>
              </a:spcAft>
              <a:buClrTx/>
              <a:buSzPct val="80000"/>
              <a:buFont typeface="Wingdings" panose="05000000000000000000" charset="0"/>
              <a:buNone/>
            </a:pPr>
            <a:r>
              <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rPr>
              <a:t>研究对象</a:t>
            </a:r>
            <a:endPar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endParaRPr>
          </a:p>
          <a:p>
            <a:pPr marL="369570" lvl="0" indent="-369570" algn="l" fontAlgn="ctr">
              <a:lnSpc>
                <a:spcPct val="130000"/>
              </a:lnSpc>
              <a:spcBef>
                <a:spcPts val="1200"/>
              </a:spcBef>
              <a:spcAft>
                <a:spcPts val="0"/>
              </a:spcAft>
              <a:buClrTx/>
              <a:buSzPct val="80000"/>
              <a:buFont typeface="Wingdings" panose="05000000000000000000" charset="0"/>
              <a:buChar char="l"/>
            </a:pPr>
            <a:r>
              <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rPr>
              <a:t>核酸</a:t>
            </a:r>
            <a:endPar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endParaRPr>
          </a:p>
          <a:p>
            <a:pPr marL="369570" lvl="0" indent="-369570" algn="l" fontAlgn="ctr">
              <a:lnSpc>
                <a:spcPct val="130000"/>
              </a:lnSpc>
              <a:spcBef>
                <a:spcPts val="1200"/>
              </a:spcBef>
              <a:spcAft>
                <a:spcPts val="0"/>
              </a:spcAft>
              <a:buClrTx/>
              <a:buSzPct val="80000"/>
              <a:buFont typeface="Wingdings" panose="05000000000000000000" charset="0"/>
              <a:buChar char="l"/>
            </a:pPr>
            <a:r>
              <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rPr>
              <a:t>蛋白质</a:t>
            </a:r>
            <a:endPar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endParaRPr>
          </a:p>
          <a:p>
            <a:pPr marL="369570" lvl="0" indent="-369570" algn="l" fontAlgn="ctr">
              <a:lnSpc>
                <a:spcPct val="130000"/>
              </a:lnSpc>
              <a:spcBef>
                <a:spcPts val="1200"/>
              </a:spcBef>
              <a:spcAft>
                <a:spcPts val="0"/>
              </a:spcAft>
              <a:buClrTx/>
              <a:buSzPct val="80000"/>
              <a:buFont typeface="Wingdings" panose="05000000000000000000" charset="0"/>
              <a:buChar char="l"/>
            </a:pPr>
            <a:r>
              <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rPr>
              <a:t>其他</a:t>
            </a:r>
            <a:endPar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endParaRPr>
          </a:p>
          <a:p>
            <a:pPr lvl="0" indent="0" algn="l" fontAlgn="ctr">
              <a:lnSpc>
                <a:spcPct val="130000"/>
              </a:lnSpc>
              <a:spcBef>
                <a:spcPts val="1200"/>
              </a:spcBef>
              <a:spcAft>
                <a:spcPts val="0"/>
              </a:spcAft>
              <a:buClrTx/>
              <a:buSzPct val="80000"/>
              <a:buFont typeface="Wingdings" panose="05000000000000000000" charset="0"/>
              <a:buNone/>
            </a:pPr>
            <a:endPar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endParaRPr>
          </a:p>
        </p:txBody>
      </p:sp>
      <p:pic>
        <p:nvPicPr>
          <p:cNvPr id="30" name="图片 29" descr="微信图片_20201216172632"/>
          <p:cNvPicPr>
            <a:picLocks noChangeAspect="1"/>
          </p:cNvPicPr>
          <p:nvPr/>
        </p:nvPicPr>
        <p:blipFill>
          <a:blip r:embed="rId2"/>
          <a:stretch>
            <a:fillRect/>
          </a:stretch>
        </p:blipFill>
        <p:spPr>
          <a:xfrm>
            <a:off x="6233795" y="1151890"/>
            <a:ext cx="5632450" cy="29400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3</a:t>
            </a:r>
            <a:endParaRPr lang="zh-CN" altLang="en-US" dirty="0"/>
          </a:p>
        </p:txBody>
      </p:sp>
      <p:sp>
        <p:nvSpPr>
          <p:cNvPr id="3" name="文本占位符 2"/>
          <p:cNvSpPr>
            <a:spLocks noGrp="1"/>
          </p:cNvSpPr>
          <p:nvPr>
            <p:ph type="body" sz="quarter" idx="11"/>
          </p:nvPr>
        </p:nvSpPr>
        <p:spPr>
          <a:xfrm>
            <a:off x="4498975" y="3729990"/>
            <a:ext cx="3020695" cy="711835"/>
          </a:xfrm>
        </p:spPr>
        <p:txBody>
          <a:bodyPr>
            <a:noAutofit/>
          </a:bodyPr>
          <a:lstStyle/>
          <a:p>
            <a:pPr algn="ctr"/>
            <a:r>
              <a:rPr lang="zh-CN" altLang="en-US" sz="2800" dirty="0">
                <a:sym typeface="+mn-ea"/>
              </a:rPr>
              <a:t>研究方法和技术</a:t>
            </a:r>
            <a:endParaRPr lang="zh-CN" altLang="en-US" sz="2800" dirty="0">
              <a:solidFill>
                <a:schemeClr val="bg1"/>
              </a:solidFill>
            </a:endParaRPr>
          </a:p>
          <a:p>
            <a:pPr algn="ctr"/>
            <a:endParaRPr lang="zh-CN" altLang="en-US" sz="2800" dirty="0">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矩形 7"/>
          <p:cNvSpPr/>
          <p:nvPr/>
        </p:nvSpPr>
        <p:spPr>
          <a:xfrm>
            <a:off x="1081133" y="1956889"/>
            <a:ext cx="7228114" cy="3906520"/>
          </a:xfrm>
          <a:prstGeom prst="rect">
            <a:avLst/>
          </a:prstGeom>
        </p:spPr>
        <p:txBody>
          <a:bodyPr wrap="square" lIns="68570" tIns="34289" rIns="68570" bIns="34289">
            <a:spAutoFit/>
          </a:bodyPr>
          <a:lstStyle/>
          <a:p>
            <a:pPr marR="0" lvl="0" indent="0" algn="l" defTabSz="685800" eaLnBrk="1" fontAlgn="auto" latinLnBrk="0" hangingPunct="1">
              <a:lnSpc>
                <a:spcPct val="130000"/>
              </a:lnSpc>
              <a:spcBef>
                <a:spcPts val="0"/>
              </a:spcBef>
              <a:spcAft>
                <a:spcPts val="0"/>
              </a:spcAft>
              <a:buClrTx/>
              <a:buSzTx/>
              <a:buFont typeface="Wingdings" panose="05000000000000000000" charset="0"/>
              <a:buChar char="l"/>
              <a:defRPr/>
            </a:pPr>
            <a:r>
              <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生物数据库</a:t>
            </a: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a:p>
            <a:pPr marR="0" lvl="0" indent="0" algn="l" defTabSz="685800" eaLnBrk="1" fontAlgn="auto" latinLnBrk="0" hangingPunct="1">
              <a:lnSpc>
                <a:spcPct val="130000"/>
              </a:lnSpc>
              <a:spcBef>
                <a:spcPts val="0"/>
              </a:spcBef>
              <a:spcAft>
                <a:spcPts val="0"/>
              </a:spcAft>
              <a:buClrTx/>
              <a:buSzTx/>
              <a:buFont typeface="Wingdings" panose="05000000000000000000" charset="0"/>
              <a:buChar char="l"/>
              <a:defRPr/>
            </a:pPr>
            <a:r>
              <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序列比较</a:t>
            </a: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a:p>
            <a:pPr marR="0" lvl="0" indent="0" algn="l" defTabSz="685800" eaLnBrk="1" fontAlgn="auto" latinLnBrk="0" hangingPunct="1">
              <a:lnSpc>
                <a:spcPct val="130000"/>
              </a:lnSpc>
              <a:spcBef>
                <a:spcPts val="0"/>
              </a:spcBef>
              <a:spcAft>
                <a:spcPts val="0"/>
              </a:spcAft>
              <a:buClrTx/>
              <a:buSzTx/>
              <a:buFont typeface="Wingdings" panose="05000000000000000000" charset="0"/>
              <a:buChar char="l"/>
              <a:defRPr/>
            </a:pPr>
            <a:r>
              <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分子进化系统发生树</a:t>
            </a: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a:p>
            <a:pPr marR="0" lvl="0" indent="0" algn="l" defTabSz="685800" eaLnBrk="1" fontAlgn="auto" latinLnBrk="0" hangingPunct="1">
              <a:lnSpc>
                <a:spcPct val="130000"/>
              </a:lnSpc>
              <a:spcBef>
                <a:spcPts val="0"/>
              </a:spcBef>
              <a:spcAft>
                <a:spcPts val="0"/>
              </a:spcAft>
              <a:buClrTx/>
              <a:buSzTx/>
              <a:buFont typeface="Wingdings" panose="05000000000000000000" charset="0"/>
              <a:buChar char="l"/>
              <a:defRPr/>
            </a:pPr>
            <a:r>
              <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蛋白质预测与分析</a:t>
            </a: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a:p>
            <a:pPr marR="0" lvl="0" indent="0" algn="l" defTabSz="685800" eaLnBrk="1" fontAlgn="auto" latinLnBrk="0" hangingPunct="1">
              <a:lnSpc>
                <a:spcPct val="130000"/>
              </a:lnSpc>
              <a:spcBef>
                <a:spcPts val="0"/>
              </a:spcBef>
              <a:spcAft>
                <a:spcPts val="0"/>
              </a:spcAft>
              <a:buClrTx/>
              <a:buSzTx/>
              <a:buFont typeface="Wingdings" panose="05000000000000000000" charset="0"/>
              <a:buChar char="l"/>
              <a:defRPr/>
            </a:pPr>
            <a:r>
              <a:rPr kumimoji="0" lang="en-US" altLang="zh-CN"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a:t>
            </a: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a:p>
            <a:pPr marR="0" lvl="0" indent="0" algn="l" defTabSz="685800" eaLnBrk="1" fontAlgn="auto" latinLnBrk="0" hangingPunct="1">
              <a:lnSpc>
                <a:spcPct val="130000"/>
              </a:lnSpc>
              <a:spcBef>
                <a:spcPts val="0"/>
              </a:spcBef>
              <a:spcAft>
                <a:spcPts val="0"/>
              </a:spcAft>
              <a:buClrTx/>
              <a:buSzTx/>
              <a:buFont typeface="Wingdings" panose="05000000000000000000" charset="0"/>
              <a:buNone/>
              <a:defRPr/>
            </a:pP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p:txBody>
      </p:sp>
      <p:sp>
        <p:nvSpPr>
          <p:cNvPr id="14" name="文本框 13"/>
          <p:cNvSpPr txBox="1"/>
          <p:nvPr/>
        </p:nvSpPr>
        <p:spPr>
          <a:xfrm>
            <a:off x="2621915" y="342627"/>
            <a:ext cx="7433310" cy="744220"/>
          </a:xfrm>
          <a:prstGeom prst="rect">
            <a:avLst/>
          </a:prstGeom>
          <a:noFill/>
        </p:spPr>
        <p:txBody>
          <a:bodyPr wrap="none" lIns="68570" tIns="34289" rIns="68570" bIns="34289" rtlCol="0">
            <a:spAutoFit/>
          </a:bodyPr>
          <a:lstStyle/>
          <a:p>
            <a:pPr algn="l"/>
            <a:r>
              <a:rPr lang="zh-CN" altLang="en-US" sz="4400" b="1" kern="0" noProof="0" dirty="0">
                <a:ln>
                  <a:noFill/>
                </a:ln>
                <a:solidFill>
                  <a:schemeClr val="bg1"/>
                </a:solidFill>
                <a:effectLst/>
                <a:uLnTx/>
                <a:uFillTx/>
                <a:cs typeface="+mn-ea"/>
                <a:sym typeface="+mn-lt"/>
              </a:rPr>
              <a:t>生物信息学的研究方法和技术</a:t>
            </a:r>
            <a:endParaRPr kumimoji="0" lang="zh-CN" altLang="en-US" sz="4400" b="1" i="0" u="none" strike="noStrike" kern="0" cap="none" spc="0" normalizeH="0" baseline="0" noProof="0" dirty="0">
              <a:ln>
                <a:noFill/>
              </a:ln>
              <a:solidFill>
                <a:schemeClr val="bg1"/>
              </a:solidFill>
              <a:effectLst/>
              <a:uLnTx/>
              <a:uFillTx/>
              <a:cs typeface="+mn-ea"/>
              <a:sym typeface="+mn-lt"/>
            </a:endParaRPr>
          </a:p>
        </p:txBody>
      </p:sp>
      <p:pic>
        <p:nvPicPr>
          <p:cNvPr id="3" name="图片 2" descr="微信图片_20201216172636"/>
          <p:cNvPicPr>
            <a:picLocks noChangeAspect="1"/>
          </p:cNvPicPr>
          <p:nvPr/>
        </p:nvPicPr>
        <p:blipFill>
          <a:blip r:embed="rId1"/>
          <a:stretch>
            <a:fillRect/>
          </a:stretch>
        </p:blipFill>
        <p:spPr>
          <a:xfrm>
            <a:off x="5622290" y="2077085"/>
            <a:ext cx="4660900" cy="4006850"/>
          </a:xfrm>
          <a:prstGeom prst="rect">
            <a:avLst/>
          </a:prstGeom>
        </p:spPr>
      </p:pic>
    </p:spTree>
  </p:cSld>
  <p:clrMapOvr>
    <a:masterClrMapping/>
  </p:clrMapOvr>
</p:sld>
</file>

<file path=ppt/tags/tag1.xml><?xml version="1.0" encoding="utf-8"?>
<p:tagLst xmlns:p="http://schemas.openxmlformats.org/presentationml/2006/main">
  <p:tag name="KSO_WM_UNIT_TEXTBOXSTYLE_SHAPETYPE" val="0"/>
  <p:tag name="KSO_WM_UNIT_TEXTBOXSTYLE_TEMPLATETYPE" val="1"/>
  <p:tag name="KSO_WM_UNIT_PRESET_TEXT" val="点击此处添加正文，文字是您思想的提炼，为了演示发布的良好效果，请言简意赅的阐述您的观点。&#13;您的正文已经经简明扼要，字字珠玑，但信息却千丝万缕、错综复杂，需要用更多的文字来表述；但请您尽可能提炼思想的精髓。"/>
  <p:tag name="KSO_WM_UNIT_NOCLEAR" val="1"/>
  <p:tag name="KSO_WM_UNIT_VALUE" val="54"/>
  <p:tag name="KSO_WM_UNIT_HIGHLIGHT" val="0"/>
  <p:tag name="KSO_WM_UNIT_COMPATIBLE" val="0"/>
  <p:tag name="KSO_WM_UNIT_DIAGRAM_ISNUMVISUAL" val="0"/>
  <p:tag name="KSO_WM_UNIT_DIAGRAM_ISREFERUNIT" val="0"/>
  <p:tag name="KSO_WM_UNIT_TYPE" val="f"/>
  <p:tag name="KSO_WM_UNIT_INDEX" val="1"/>
  <p:tag name="KSO_WM_UNIT_ID" val="mixed20201947_69*f*1"/>
  <p:tag name="KSO_WM_TEMPLATE_CATEGORY" val="mixed"/>
  <p:tag name="KSO_WM_TEMPLATE_INDEX" val="20201947"/>
  <p:tag name="KSO_WM_UNIT_LAYERLEVEL" val="1"/>
  <p:tag name="KSO_WM_TAG_VERSION" val="1.0"/>
  <p:tag name="KSO_WM_BEAUTIFY_FLAG" val="#wm#"/>
  <p:tag name="KSO_WM_UNIT_TEXTBOXSTYLE_GUID" val="{6d5a0f4f-57f0-4d4e-a85f-892848278f9f}"/>
  <p:tag name="KSO_WM_UNIT_TEXTBOXSTYLE_TEMPLATEID" val="3132641"/>
  <p:tag name="KSO_WM_UNIT_TEXTBOXSTYLE_TYPE" val="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707</Words>
  <Application>WPS 演示</Application>
  <PresentationFormat>宽屏</PresentationFormat>
  <Paragraphs>81</Paragraphs>
  <Slides>13</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13</vt:i4>
      </vt:variant>
    </vt:vector>
  </HeadingPairs>
  <TitlesOfParts>
    <vt:vector size="27" baseType="lpstr">
      <vt:lpstr>Arial</vt:lpstr>
      <vt:lpstr>宋体</vt:lpstr>
      <vt:lpstr>Wingdings</vt:lpstr>
      <vt:lpstr>Segoe UI Light</vt:lpstr>
      <vt:lpstr>微软雅黑</vt:lpstr>
      <vt:lpstr>Century Gothic</vt:lpstr>
      <vt:lpstr>方正清刻本悦宋简体</vt:lpstr>
      <vt:lpstr>等线</vt:lpstr>
      <vt:lpstr>黑体</vt:lpstr>
      <vt:lpstr>Wingdings</vt:lpstr>
      <vt:lpstr>Calibri</vt:lpstr>
      <vt:lpstr>Cambria</vt:lpstr>
      <vt:lpstr>Arial Unicode MS</vt:lpstr>
      <vt:lpstr>Office 主题​​</vt:lpstr>
      <vt:lpstr>生物信息学</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感谢聆听</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时雨森</dc:creator>
  <cp:lastModifiedBy>Casually</cp:lastModifiedBy>
  <cp:revision>21</cp:revision>
  <dcterms:created xsi:type="dcterms:W3CDTF">2017-05-07T01:50:00Z</dcterms:created>
  <dcterms:modified xsi:type="dcterms:W3CDTF">2020-12-21T10:35:48Z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2052-11.1.0.10132</vt:lpwstr>
  </property>
</Properties>
</file>

<file path=docProps/thumbnail.jpeg>
</file>